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589" r:id="rId2"/>
    <p:sldId id="367" r:id="rId3"/>
    <p:sldId id="570" r:id="rId4"/>
    <p:sldId id="436" r:id="rId5"/>
    <p:sldId id="572" r:id="rId6"/>
    <p:sldId id="571" r:id="rId7"/>
    <p:sldId id="515" r:id="rId8"/>
    <p:sldId id="574" r:id="rId9"/>
    <p:sldId id="575" r:id="rId10"/>
    <p:sldId id="573" r:id="rId11"/>
    <p:sldId id="581" r:id="rId12"/>
    <p:sldId id="594" r:id="rId13"/>
    <p:sldId id="596" r:id="rId14"/>
    <p:sldId id="595" r:id="rId15"/>
    <p:sldId id="582" r:id="rId16"/>
    <p:sldId id="583" r:id="rId17"/>
    <p:sldId id="590" r:id="rId18"/>
    <p:sldId id="591" r:id="rId19"/>
    <p:sldId id="578" r:id="rId20"/>
    <p:sldId id="584" r:id="rId21"/>
    <p:sldId id="585" r:id="rId22"/>
    <p:sldId id="586" r:id="rId23"/>
    <p:sldId id="592" r:id="rId24"/>
    <p:sldId id="593" r:id="rId25"/>
    <p:sldId id="579" r:id="rId26"/>
    <p:sldId id="587" r:id="rId27"/>
    <p:sldId id="588" r:id="rId28"/>
    <p:sldId id="5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9" clrIdx="0">
    <p:extLst>
      <p:ext uri="{19B8F6BF-5375-455C-9EA6-DF929625EA0E}">
        <p15:presenceInfo xmlns:p15="http://schemas.microsoft.com/office/powerpoint/2012/main" userId="Windows User" providerId="None"/>
      </p:ext>
    </p:extLst>
  </p:cmAuthor>
  <p:cmAuthor id="2" name="Microsoft account" initials="Ma" lastIdx="12" clrIdx="1">
    <p:extLst>
      <p:ext uri="{19B8F6BF-5375-455C-9EA6-DF929625EA0E}">
        <p15:presenceInfo xmlns:p15="http://schemas.microsoft.com/office/powerpoint/2012/main" userId="2c2c9ce786444040" providerId="Windows Live"/>
      </p:ext>
    </p:extLst>
  </p:cmAuthor>
  <p:cmAuthor id="3" name="aad" initials="a" lastIdx="9" clrIdx="2">
    <p:extLst>
      <p:ext uri="{19B8F6BF-5375-455C-9EA6-DF929625EA0E}">
        <p15:presenceInfo xmlns:p15="http://schemas.microsoft.com/office/powerpoint/2012/main" userId="a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AAC"/>
    <a:srgbClr val="196AB9"/>
    <a:srgbClr val="005AAC"/>
    <a:srgbClr val="A6C34F"/>
    <a:srgbClr val="80C667"/>
    <a:srgbClr val="49BD96"/>
    <a:srgbClr val="46C4CF"/>
    <a:srgbClr val="199D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20" autoAdjust="0"/>
    <p:restoredTop sz="95563" autoAdjust="0"/>
  </p:normalViewPr>
  <p:slideViewPr>
    <p:cSldViewPr snapToGrid="0" snapToObjects="1">
      <p:cViewPr varScale="1">
        <p:scale>
          <a:sx n="148" d="100"/>
          <a:sy n="148" d="100"/>
        </p:scale>
        <p:origin x="1176"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A982E-F6D3-4247-9E74-664EF313B4AB}" type="doc">
      <dgm:prSet loTypeId="urn:microsoft.com/office/officeart/2005/8/layout/cycle2" loCatId="" qsTypeId="urn:microsoft.com/office/officeart/2005/8/quickstyle/simple2" qsCatId="simple" csTypeId="urn:microsoft.com/office/officeart/2005/8/colors/colorful1" csCatId="colorful" phldr="0"/>
      <dgm:spPr/>
      <dgm:t>
        <a:bodyPr/>
        <a:lstStyle/>
        <a:p>
          <a:endParaRPr lang="en-US"/>
        </a:p>
      </dgm:t>
    </dgm:pt>
    <dgm:pt modelId="{4B79ECE6-FA52-4245-A743-A3C4627C7C1A}">
      <dgm:prSet phldrT="[Text]" phldr="1"/>
      <dgm:spPr/>
      <dgm:t>
        <a:bodyPr/>
        <a:lstStyle/>
        <a:p>
          <a:endParaRPr lang="en-US" dirty="0"/>
        </a:p>
      </dgm:t>
    </dgm:pt>
    <dgm:pt modelId="{60E2DF87-68B0-6A4C-9B6D-2EA2D6B29ACA}" type="parTrans" cxnId="{D5CE248D-0EFA-2343-8461-31DDDA53538B}">
      <dgm:prSet/>
      <dgm:spPr/>
      <dgm:t>
        <a:bodyPr/>
        <a:lstStyle/>
        <a:p>
          <a:endParaRPr lang="en-US"/>
        </a:p>
      </dgm:t>
    </dgm:pt>
    <dgm:pt modelId="{EE2BA67F-7005-6C49-9683-4A65B3E630B2}" type="sibTrans" cxnId="{D5CE248D-0EFA-2343-8461-31DDDA53538B}">
      <dgm:prSet/>
      <dgm:spPr/>
      <dgm:t>
        <a:bodyPr/>
        <a:lstStyle/>
        <a:p>
          <a:endParaRPr lang="en-US"/>
        </a:p>
      </dgm:t>
    </dgm:pt>
    <dgm:pt modelId="{02DEF7C4-7783-2D40-913E-043C82A41F3E}">
      <dgm:prSet phldrT="[Text]" phldr="1"/>
      <dgm:spPr/>
      <dgm:t>
        <a:bodyPr/>
        <a:lstStyle/>
        <a:p>
          <a:endParaRPr lang="en-US" dirty="0"/>
        </a:p>
      </dgm:t>
    </dgm:pt>
    <dgm:pt modelId="{D8AD5715-F0CB-E14D-8571-75C1C727CA4B}" type="parTrans" cxnId="{02512D34-2DFE-4746-998B-464017DCEE0A}">
      <dgm:prSet/>
      <dgm:spPr/>
      <dgm:t>
        <a:bodyPr/>
        <a:lstStyle/>
        <a:p>
          <a:endParaRPr lang="en-US"/>
        </a:p>
      </dgm:t>
    </dgm:pt>
    <dgm:pt modelId="{7BEA073E-E244-E842-86C0-126052EE501B}" type="sibTrans" cxnId="{02512D34-2DFE-4746-998B-464017DCEE0A}">
      <dgm:prSet/>
      <dgm:spPr/>
      <dgm:t>
        <a:bodyPr/>
        <a:lstStyle/>
        <a:p>
          <a:endParaRPr lang="en-US"/>
        </a:p>
      </dgm:t>
    </dgm:pt>
    <dgm:pt modelId="{9AD64CD3-28E2-AA48-B9AF-EF03EC97A7D0}">
      <dgm:prSet phldrT="[Text]" phldr="1"/>
      <dgm:spPr/>
      <dgm:t>
        <a:bodyPr/>
        <a:lstStyle/>
        <a:p>
          <a:endParaRPr lang="en-US" dirty="0"/>
        </a:p>
      </dgm:t>
    </dgm:pt>
    <dgm:pt modelId="{D502F268-9061-9A4E-BD9A-D305B42A74BF}" type="parTrans" cxnId="{FDAAF0AC-911C-BA4D-8E66-DDA79E0FE9AF}">
      <dgm:prSet/>
      <dgm:spPr/>
      <dgm:t>
        <a:bodyPr/>
        <a:lstStyle/>
        <a:p>
          <a:endParaRPr lang="en-US"/>
        </a:p>
      </dgm:t>
    </dgm:pt>
    <dgm:pt modelId="{501B927C-B8D5-1B49-B903-F47E5D5A51B3}" type="sibTrans" cxnId="{FDAAF0AC-911C-BA4D-8E66-DDA79E0FE9AF}">
      <dgm:prSet/>
      <dgm:spPr/>
      <dgm:t>
        <a:bodyPr/>
        <a:lstStyle/>
        <a:p>
          <a:endParaRPr lang="en-US"/>
        </a:p>
      </dgm:t>
    </dgm:pt>
    <dgm:pt modelId="{2B4B7877-7819-4B44-9219-F3F6899F7DF8}">
      <dgm:prSet phldrT="[Text]" phldr="1"/>
      <dgm:spPr/>
      <dgm:t>
        <a:bodyPr/>
        <a:lstStyle/>
        <a:p>
          <a:endParaRPr lang="en-US" dirty="0"/>
        </a:p>
      </dgm:t>
    </dgm:pt>
    <dgm:pt modelId="{1648059F-FDC7-3D4B-967B-D5726B8D06DF}" type="parTrans" cxnId="{19C2B69C-4051-C341-ADE8-C3EA3BCDB81A}">
      <dgm:prSet/>
      <dgm:spPr/>
      <dgm:t>
        <a:bodyPr/>
        <a:lstStyle/>
        <a:p>
          <a:endParaRPr lang="en-US"/>
        </a:p>
      </dgm:t>
    </dgm:pt>
    <dgm:pt modelId="{2BC87048-4C34-EC4C-B629-2456F0F1540F}" type="sibTrans" cxnId="{19C2B69C-4051-C341-ADE8-C3EA3BCDB81A}">
      <dgm:prSet/>
      <dgm:spPr/>
      <dgm:t>
        <a:bodyPr/>
        <a:lstStyle/>
        <a:p>
          <a:endParaRPr lang="en-US"/>
        </a:p>
      </dgm:t>
    </dgm:pt>
    <dgm:pt modelId="{321E59F9-F8CF-C64D-8F61-5111B3D8A18A}">
      <dgm:prSet phldrT="[Text]" phldr="1"/>
      <dgm:spPr/>
      <dgm:t>
        <a:bodyPr/>
        <a:lstStyle/>
        <a:p>
          <a:endParaRPr lang="en-US" dirty="0"/>
        </a:p>
      </dgm:t>
    </dgm:pt>
    <dgm:pt modelId="{EEA6349D-EEAE-3F47-9FE1-1BF4EA4A2375}" type="parTrans" cxnId="{5BC117B0-4215-6842-A2E6-657C954AFE0C}">
      <dgm:prSet/>
      <dgm:spPr/>
      <dgm:t>
        <a:bodyPr/>
        <a:lstStyle/>
        <a:p>
          <a:endParaRPr lang="en-US"/>
        </a:p>
      </dgm:t>
    </dgm:pt>
    <dgm:pt modelId="{6DBDFDAB-9B5A-7444-A047-5E14C842E963}" type="sibTrans" cxnId="{5BC117B0-4215-6842-A2E6-657C954AFE0C}">
      <dgm:prSet/>
      <dgm:spPr/>
      <dgm:t>
        <a:bodyPr/>
        <a:lstStyle/>
        <a:p>
          <a:endParaRPr lang="en-US"/>
        </a:p>
      </dgm:t>
    </dgm:pt>
    <dgm:pt modelId="{BA003640-826C-E74D-B8FD-EB56E04DB9D8}" type="pres">
      <dgm:prSet presAssocID="{D92A982E-F6D3-4247-9E74-664EF313B4AB}" presName="cycle" presStyleCnt="0">
        <dgm:presLayoutVars>
          <dgm:dir/>
          <dgm:resizeHandles val="exact"/>
        </dgm:presLayoutVars>
      </dgm:prSet>
      <dgm:spPr/>
    </dgm:pt>
    <dgm:pt modelId="{45D29400-C88A-2541-82DA-5DB8FF6B54A0}" type="pres">
      <dgm:prSet presAssocID="{4B79ECE6-FA52-4245-A743-A3C4627C7C1A}" presName="node" presStyleLbl="node1" presStyleIdx="0" presStyleCnt="5">
        <dgm:presLayoutVars>
          <dgm:bulletEnabled val="1"/>
        </dgm:presLayoutVars>
      </dgm:prSet>
      <dgm:spPr/>
    </dgm:pt>
    <dgm:pt modelId="{EEE97837-6203-574B-ACC4-F75ADD395D0D}" type="pres">
      <dgm:prSet presAssocID="{EE2BA67F-7005-6C49-9683-4A65B3E630B2}" presName="sibTrans" presStyleLbl="sibTrans2D1" presStyleIdx="0" presStyleCnt="5"/>
      <dgm:spPr/>
    </dgm:pt>
    <dgm:pt modelId="{659E58EA-4515-EC4D-84B7-0EF7907905FB}" type="pres">
      <dgm:prSet presAssocID="{EE2BA67F-7005-6C49-9683-4A65B3E630B2}" presName="connectorText" presStyleLbl="sibTrans2D1" presStyleIdx="0" presStyleCnt="5"/>
      <dgm:spPr/>
    </dgm:pt>
    <dgm:pt modelId="{AC3BBFBE-7A48-4448-B51D-DCDC4B9500AD}" type="pres">
      <dgm:prSet presAssocID="{02DEF7C4-7783-2D40-913E-043C82A41F3E}" presName="node" presStyleLbl="node1" presStyleIdx="1" presStyleCnt="5">
        <dgm:presLayoutVars>
          <dgm:bulletEnabled val="1"/>
        </dgm:presLayoutVars>
      </dgm:prSet>
      <dgm:spPr/>
    </dgm:pt>
    <dgm:pt modelId="{A333ADC8-A0C1-B241-8E44-14122DFCABD0}" type="pres">
      <dgm:prSet presAssocID="{7BEA073E-E244-E842-86C0-126052EE501B}" presName="sibTrans" presStyleLbl="sibTrans2D1" presStyleIdx="1" presStyleCnt="5"/>
      <dgm:spPr/>
    </dgm:pt>
    <dgm:pt modelId="{1F8F9DC8-0874-AB4F-B4E8-CD6A2AB765C5}" type="pres">
      <dgm:prSet presAssocID="{7BEA073E-E244-E842-86C0-126052EE501B}" presName="connectorText" presStyleLbl="sibTrans2D1" presStyleIdx="1" presStyleCnt="5"/>
      <dgm:spPr/>
    </dgm:pt>
    <dgm:pt modelId="{A1A027C0-54DF-7247-9DC7-BED78CE2F581}" type="pres">
      <dgm:prSet presAssocID="{9AD64CD3-28E2-AA48-B9AF-EF03EC97A7D0}" presName="node" presStyleLbl="node1" presStyleIdx="2" presStyleCnt="5">
        <dgm:presLayoutVars>
          <dgm:bulletEnabled val="1"/>
        </dgm:presLayoutVars>
      </dgm:prSet>
      <dgm:spPr/>
    </dgm:pt>
    <dgm:pt modelId="{907B2B4F-8E47-EF40-9C61-D4D6C098086A}" type="pres">
      <dgm:prSet presAssocID="{501B927C-B8D5-1B49-B903-F47E5D5A51B3}" presName="sibTrans" presStyleLbl="sibTrans2D1" presStyleIdx="2" presStyleCnt="5"/>
      <dgm:spPr/>
    </dgm:pt>
    <dgm:pt modelId="{64BB4FB2-8A07-6D4D-98DD-2BC5EE5CE6DF}" type="pres">
      <dgm:prSet presAssocID="{501B927C-B8D5-1B49-B903-F47E5D5A51B3}" presName="connectorText" presStyleLbl="sibTrans2D1" presStyleIdx="2" presStyleCnt="5"/>
      <dgm:spPr/>
    </dgm:pt>
    <dgm:pt modelId="{C1B1312D-9A68-F743-A000-735EF0AB5438}" type="pres">
      <dgm:prSet presAssocID="{2B4B7877-7819-4B44-9219-F3F6899F7DF8}" presName="node" presStyleLbl="node1" presStyleIdx="3" presStyleCnt="5">
        <dgm:presLayoutVars>
          <dgm:bulletEnabled val="1"/>
        </dgm:presLayoutVars>
      </dgm:prSet>
      <dgm:spPr/>
    </dgm:pt>
    <dgm:pt modelId="{A75B76D6-2D5E-054B-B9A8-9AAA33C79430}" type="pres">
      <dgm:prSet presAssocID="{2BC87048-4C34-EC4C-B629-2456F0F1540F}" presName="sibTrans" presStyleLbl="sibTrans2D1" presStyleIdx="3" presStyleCnt="5"/>
      <dgm:spPr/>
    </dgm:pt>
    <dgm:pt modelId="{D131ADAC-8761-4E47-A445-F678688848BC}" type="pres">
      <dgm:prSet presAssocID="{2BC87048-4C34-EC4C-B629-2456F0F1540F}" presName="connectorText" presStyleLbl="sibTrans2D1" presStyleIdx="3" presStyleCnt="5"/>
      <dgm:spPr/>
    </dgm:pt>
    <dgm:pt modelId="{6E9A01CC-4A55-EA41-BA51-E480A679F1AD}" type="pres">
      <dgm:prSet presAssocID="{321E59F9-F8CF-C64D-8F61-5111B3D8A18A}" presName="node" presStyleLbl="node1" presStyleIdx="4" presStyleCnt="5">
        <dgm:presLayoutVars>
          <dgm:bulletEnabled val="1"/>
        </dgm:presLayoutVars>
      </dgm:prSet>
      <dgm:spPr/>
    </dgm:pt>
    <dgm:pt modelId="{D01D5589-55F8-7D42-AA8F-33D4128AD177}" type="pres">
      <dgm:prSet presAssocID="{6DBDFDAB-9B5A-7444-A047-5E14C842E963}" presName="sibTrans" presStyleLbl="sibTrans2D1" presStyleIdx="4" presStyleCnt="5"/>
      <dgm:spPr/>
    </dgm:pt>
    <dgm:pt modelId="{1302EC5D-3B7B-A649-9262-B00AA527CB19}" type="pres">
      <dgm:prSet presAssocID="{6DBDFDAB-9B5A-7444-A047-5E14C842E963}" presName="connectorText" presStyleLbl="sibTrans2D1" presStyleIdx="4" presStyleCnt="5"/>
      <dgm:spPr/>
    </dgm:pt>
  </dgm:ptLst>
  <dgm:cxnLst>
    <dgm:cxn modelId="{81B4611C-EC2E-5C48-9887-E7407E0C8327}" type="presOf" srcId="{02DEF7C4-7783-2D40-913E-043C82A41F3E}" destId="{AC3BBFBE-7A48-4448-B51D-DCDC4B9500AD}" srcOrd="0" destOrd="0" presId="urn:microsoft.com/office/officeart/2005/8/layout/cycle2"/>
    <dgm:cxn modelId="{1C5E3320-0A1F-4344-A1AE-050E01B9AF6D}" type="presOf" srcId="{D92A982E-F6D3-4247-9E74-664EF313B4AB}" destId="{BA003640-826C-E74D-B8FD-EB56E04DB9D8}" srcOrd="0" destOrd="0" presId="urn:microsoft.com/office/officeart/2005/8/layout/cycle2"/>
    <dgm:cxn modelId="{8755252B-9C69-6E4B-A062-8946A4F3C1E8}" type="presOf" srcId="{2BC87048-4C34-EC4C-B629-2456F0F1540F}" destId="{A75B76D6-2D5E-054B-B9A8-9AAA33C79430}" srcOrd="0" destOrd="0" presId="urn:microsoft.com/office/officeart/2005/8/layout/cycle2"/>
    <dgm:cxn modelId="{DD6A992C-33B9-8445-87E8-6B9FA882D056}" type="presOf" srcId="{2BC87048-4C34-EC4C-B629-2456F0F1540F}" destId="{D131ADAC-8761-4E47-A445-F678688848BC}" srcOrd="1" destOrd="0" presId="urn:microsoft.com/office/officeart/2005/8/layout/cycle2"/>
    <dgm:cxn modelId="{E4AF6A2F-3305-3742-8A79-5F9B0B5289EB}" type="presOf" srcId="{501B927C-B8D5-1B49-B903-F47E5D5A51B3}" destId="{64BB4FB2-8A07-6D4D-98DD-2BC5EE5CE6DF}" srcOrd="1" destOrd="0" presId="urn:microsoft.com/office/officeart/2005/8/layout/cycle2"/>
    <dgm:cxn modelId="{D9A73232-22A3-B54E-91AF-84776561ACA2}" type="presOf" srcId="{7BEA073E-E244-E842-86C0-126052EE501B}" destId="{A333ADC8-A0C1-B241-8E44-14122DFCABD0}" srcOrd="0" destOrd="0" presId="urn:microsoft.com/office/officeart/2005/8/layout/cycle2"/>
    <dgm:cxn modelId="{02512D34-2DFE-4746-998B-464017DCEE0A}" srcId="{D92A982E-F6D3-4247-9E74-664EF313B4AB}" destId="{02DEF7C4-7783-2D40-913E-043C82A41F3E}" srcOrd="1" destOrd="0" parTransId="{D8AD5715-F0CB-E14D-8571-75C1C727CA4B}" sibTransId="{7BEA073E-E244-E842-86C0-126052EE501B}"/>
    <dgm:cxn modelId="{7750F83E-AAE9-1E45-9B42-4B758306D0D1}" type="presOf" srcId="{2B4B7877-7819-4B44-9219-F3F6899F7DF8}" destId="{C1B1312D-9A68-F743-A000-735EF0AB5438}" srcOrd="0" destOrd="0" presId="urn:microsoft.com/office/officeart/2005/8/layout/cycle2"/>
    <dgm:cxn modelId="{3431F554-3E91-AF42-AC27-F94B92B8BE92}" type="presOf" srcId="{501B927C-B8D5-1B49-B903-F47E5D5A51B3}" destId="{907B2B4F-8E47-EF40-9C61-D4D6C098086A}" srcOrd="0" destOrd="0" presId="urn:microsoft.com/office/officeart/2005/8/layout/cycle2"/>
    <dgm:cxn modelId="{0215BE5A-26F3-9044-BA57-14DBFC955EEB}" type="presOf" srcId="{9AD64CD3-28E2-AA48-B9AF-EF03EC97A7D0}" destId="{A1A027C0-54DF-7247-9DC7-BED78CE2F581}" srcOrd="0" destOrd="0" presId="urn:microsoft.com/office/officeart/2005/8/layout/cycle2"/>
    <dgm:cxn modelId="{1559307B-1CD1-7748-8042-1E8C5A6DB21C}" type="presOf" srcId="{7BEA073E-E244-E842-86C0-126052EE501B}" destId="{1F8F9DC8-0874-AB4F-B4E8-CD6A2AB765C5}" srcOrd="1" destOrd="0" presId="urn:microsoft.com/office/officeart/2005/8/layout/cycle2"/>
    <dgm:cxn modelId="{18BCE387-69AA-7B46-AE84-C5A79B7AB3AE}" type="presOf" srcId="{321E59F9-F8CF-C64D-8F61-5111B3D8A18A}" destId="{6E9A01CC-4A55-EA41-BA51-E480A679F1AD}" srcOrd="0" destOrd="0" presId="urn:microsoft.com/office/officeart/2005/8/layout/cycle2"/>
    <dgm:cxn modelId="{D5CE248D-0EFA-2343-8461-31DDDA53538B}" srcId="{D92A982E-F6D3-4247-9E74-664EF313B4AB}" destId="{4B79ECE6-FA52-4245-A743-A3C4627C7C1A}" srcOrd="0" destOrd="0" parTransId="{60E2DF87-68B0-6A4C-9B6D-2EA2D6B29ACA}" sibTransId="{EE2BA67F-7005-6C49-9683-4A65B3E630B2}"/>
    <dgm:cxn modelId="{19C2B69C-4051-C341-ADE8-C3EA3BCDB81A}" srcId="{D92A982E-F6D3-4247-9E74-664EF313B4AB}" destId="{2B4B7877-7819-4B44-9219-F3F6899F7DF8}" srcOrd="3" destOrd="0" parTransId="{1648059F-FDC7-3D4B-967B-D5726B8D06DF}" sibTransId="{2BC87048-4C34-EC4C-B629-2456F0F1540F}"/>
    <dgm:cxn modelId="{AD5F91A0-0BEF-7040-9A4F-49368A3BE0AF}" type="presOf" srcId="{6DBDFDAB-9B5A-7444-A047-5E14C842E963}" destId="{1302EC5D-3B7B-A649-9262-B00AA527CB19}" srcOrd="1" destOrd="0" presId="urn:microsoft.com/office/officeart/2005/8/layout/cycle2"/>
    <dgm:cxn modelId="{FDAAF0AC-911C-BA4D-8E66-DDA79E0FE9AF}" srcId="{D92A982E-F6D3-4247-9E74-664EF313B4AB}" destId="{9AD64CD3-28E2-AA48-B9AF-EF03EC97A7D0}" srcOrd="2" destOrd="0" parTransId="{D502F268-9061-9A4E-BD9A-D305B42A74BF}" sibTransId="{501B927C-B8D5-1B49-B903-F47E5D5A51B3}"/>
    <dgm:cxn modelId="{5BC117B0-4215-6842-A2E6-657C954AFE0C}" srcId="{D92A982E-F6D3-4247-9E74-664EF313B4AB}" destId="{321E59F9-F8CF-C64D-8F61-5111B3D8A18A}" srcOrd="4" destOrd="0" parTransId="{EEA6349D-EEAE-3F47-9FE1-1BF4EA4A2375}" sibTransId="{6DBDFDAB-9B5A-7444-A047-5E14C842E963}"/>
    <dgm:cxn modelId="{36FA0EB3-E69D-2A46-926A-EE510B3F905E}" type="presOf" srcId="{6DBDFDAB-9B5A-7444-A047-5E14C842E963}" destId="{D01D5589-55F8-7D42-AA8F-33D4128AD177}" srcOrd="0" destOrd="0" presId="urn:microsoft.com/office/officeart/2005/8/layout/cycle2"/>
    <dgm:cxn modelId="{FAF9A5CA-665F-864B-9330-12712B79A70A}" type="presOf" srcId="{EE2BA67F-7005-6C49-9683-4A65B3E630B2}" destId="{EEE97837-6203-574B-ACC4-F75ADD395D0D}" srcOrd="0" destOrd="0" presId="urn:microsoft.com/office/officeart/2005/8/layout/cycle2"/>
    <dgm:cxn modelId="{ED847DDD-A817-9443-9236-BFF1431C8B14}" type="presOf" srcId="{EE2BA67F-7005-6C49-9683-4A65B3E630B2}" destId="{659E58EA-4515-EC4D-84B7-0EF7907905FB}" srcOrd="1" destOrd="0" presId="urn:microsoft.com/office/officeart/2005/8/layout/cycle2"/>
    <dgm:cxn modelId="{AFB463E9-DB4B-884A-891E-AD2173C18D23}" type="presOf" srcId="{4B79ECE6-FA52-4245-A743-A3C4627C7C1A}" destId="{45D29400-C88A-2541-82DA-5DB8FF6B54A0}" srcOrd="0" destOrd="0" presId="urn:microsoft.com/office/officeart/2005/8/layout/cycle2"/>
    <dgm:cxn modelId="{354997F3-4DCE-694D-BC22-203234B1BDE3}" type="presParOf" srcId="{BA003640-826C-E74D-B8FD-EB56E04DB9D8}" destId="{45D29400-C88A-2541-82DA-5DB8FF6B54A0}" srcOrd="0" destOrd="0" presId="urn:microsoft.com/office/officeart/2005/8/layout/cycle2"/>
    <dgm:cxn modelId="{CA61CCDA-4202-AF47-ADD7-51BCB60DC17E}" type="presParOf" srcId="{BA003640-826C-E74D-B8FD-EB56E04DB9D8}" destId="{EEE97837-6203-574B-ACC4-F75ADD395D0D}" srcOrd="1" destOrd="0" presId="urn:microsoft.com/office/officeart/2005/8/layout/cycle2"/>
    <dgm:cxn modelId="{EE4D3BDF-FAC4-B84E-BBAB-7810BFC6F9D6}" type="presParOf" srcId="{EEE97837-6203-574B-ACC4-F75ADD395D0D}" destId="{659E58EA-4515-EC4D-84B7-0EF7907905FB}" srcOrd="0" destOrd="0" presId="urn:microsoft.com/office/officeart/2005/8/layout/cycle2"/>
    <dgm:cxn modelId="{68CD4C55-2BFD-F244-A66B-09CD75016799}" type="presParOf" srcId="{BA003640-826C-E74D-B8FD-EB56E04DB9D8}" destId="{AC3BBFBE-7A48-4448-B51D-DCDC4B9500AD}" srcOrd="2" destOrd="0" presId="urn:microsoft.com/office/officeart/2005/8/layout/cycle2"/>
    <dgm:cxn modelId="{7093C318-EA3A-8E47-8595-C60969FF9417}" type="presParOf" srcId="{BA003640-826C-E74D-B8FD-EB56E04DB9D8}" destId="{A333ADC8-A0C1-B241-8E44-14122DFCABD0}" srcOrd="3" destOrd="0" presId="urn:microsoft.com/office/officeart/2005/8/layout/cycle2"/>
    <dgm:cxn modelId="{CDB232D0-4C64-E44A-8C3A-EB412B68F0FB}" type="presParOf" srcId="{A333ADC8-A0C1-B241-8E44-14122DFCABD0}" destId="{1F8F9DC8-0874-AB4F-B4E8-CD6A2AB765C5}" srcOrd="0" destOrd="0" presId="urn:microsoft.com/office/officeart/2005/8/layout/cycle2"/>
    <dgm:cxn modelId="{5EFA6D47-AC8F-E542-91E4-5B57DF935C7E}" type="presParOf" srcId="{BA003640-826C-E74D-B8FD-EB56E04DB9D8}" destId="{A1A027C0-54DF-7247-9DC7-BED78CE2F581}" srcOrd="4" destOrd="0" presId="urn:microsoft.com/office/officeart/2005/8/layout/cycle2"/>
    <dgm:cxn modelId="{160EC0D7-07B5-8340-B336-A082C488CF14}" type="presParOf" srcId="{BA003640-826C-E74D-B8FD-EB56E04DB9D8}" destId="{907B2B4F-8E47-EF40-9C61-D4D6C098086A}" srcOrd="5" destOrd="0" presId="urn:microsoft.com/office/officeart/2005/8/layout/cycle2"/>
    <dgm:cxn modelId="{FEB48E5C-F0F4-8A45-A30C-89E4382F676A}" type="presParOf" srcId="{907B2B4F-8E47-EF40-9C61-D4D6C098086A}" destId="{64BB4FB2-8A07-6D4D-98DD-2BC5EE5CE6DF}" srcOrd="0" destOrd="0" presId="urn:microsoft.com/office/officeart/2005/8/layout/cycle2"/>
    <dgm:cxn modelId="{91E64F60-352D-B64D-8B64-F68C339713A3}" type="presParOf" srcId="{BA003640-826C-E74D-B8FD-EB56E04DB9D8}" destId="{C1B1312D-9A68-F743-A000-735EF0AB5438}" srcOrd="6" destOrd="0" presId="urn:microsoft.com/office/officeart/2005/8/layout/cycle2"/>
    <dgm:cxn modelId="{F3E2E9B3-218B-5449-A505-0975955F90B4}" type="presParOf" srcId="{BA003640-826C-E74D-B8FD-EB56E04DB9D8}" destId="{A75B76D6-2D5E-054B-B9A8-9AAA33C79430}" srcOrd="7" destOrd="0" presId="urn:microsoft.com/office/officeart/2005/8/layout/cycle2"/>
    <dgm:cxn modelId="{BB800486-676B-C540-B359-38EF4EE824EF}" type="presParOf" srcId="{A75B76D6-2D5E-054B-B9A8-9AAA33C79430}" destId="{D131ADAC-8761-4E47-A445-F678688848BC}" srcOrd="0" destOrd="0" presId="urn:microsoft.com/office/officeart/2005/8/layout/cycle2"/>
    <dgm:cxn modelId="{F2E74182-0F5C-944B-BFA9-5C9EA51DE754}" type="presParOf" srcId="{BA003640-826C-E74D-B8FD-EB56E04DB9D8}" destId="{6E9A01CC-4A55-EA41-BA51-E480A679F1AD}" srcOrd="8" destOrd="0" presId="urn:microsoft.com/office/officeart/2005/8/layout/cycle2"/>
    <dgm:cxn modelId="{72553F1E-7D90-F045-AD86-A38FDECE9BE7}" type="presParOf" srcId="{BA003640-826C-E74D-B8FD-EB56E04DB9D8}" destId="{D01D5589-55F8-7D42-AA8F-33D4128AD177}" srcOrd="9" destOrd="0" presId="urn:microsoft.com/office/officeart/2005/8/layout/cycle2"/>
    <dgm:cxn modelId="{6D4F76EA-ABF9-344E-AFE3-6FDCB6AE478B}" type="presParOf" srcId="{D01D5589-55F8-7D42-AA8F-33D4128AD177}" destId="{1302EC5D-3B7B-A649-9262-B00AA527CB1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CE396-44DD-4987-ACAD-8F6A9A24D44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547F985-A31D-41EC-B074-F1CB98559E7B}">
      <dgm:prSet phldrT="[Text]"/>
      <dgm:spPr/>
      <dgm:t>
        <a:bodyPr/>
        <a:lstStyle/>
        <a:p>
          <a:r>
            <a:rPr lang="en-US" dirty="0"/>
            <a:t>Lý do chọn đề tài</a:t>
          </a:r>
        </a:p>
      </dgm:t>
    </dgm:pt>
    <dgm:pt modelId="{9EC00B81-1205-4266-840B-52F5E3CBF384}" type="parTrans" cxnId="{B9F67A6B-2CEE-44D3-97CE-CF856CF04CF8}">
      <dgm:prSet/>
      <dgm:spPr/>
      <dgm:t>
        <a:bodyPr/>
        <a:lstStyle/>
        <a:p>
          <a:endParaRPr lang="en-US"/>
        </a:p>
      </dgm:t>
    </dgm:pt>
    <dgm:pt modelId="{E1146A0E-1CFE-4DEB-B957-E9E055BED426}" type="sibTrans" cxnId="{B9F67A6B-2CEE-44D3-97CE-CF856CF04CF8}">
      <dgm:prSet/>
      <dgm:spPr/>
      <dgm:t>
        <a:bodyPr/>
        <a:lstStyle/>
        <a:p>
          <a:endParaRPr lang="en-US"/>
        </a:p>
      </dgm:t>
    </dgm:pt>
    <dgm:pt modelId="{12231AC3-B8D0-4F0A-95DD-A95A4A85353A}">
      <dgm:prSet phldrT="[Text]"/>
      <dgm:spPr/>
      <dgm:t>
        <a:bodyPr/>
        <a:lstStyle/>
        <a:p>
          <a:r>
            <a:rPr lang="en-US" dirty="0"/>
            <a:t>Công nghệ phát triển</a:t>
          </a:r>
        </a:p>
      </dgm:t>
    </dgm:pt>
    <dgm:pt modelId="{02EB67BA-07F2-46EC-82CB-34F2336F619D}" type="parTrans" cxnId="{D9BA82A6-9FB3-459B-848C-B7B1AF5E2197}">
      <dgm:prSet/>
      <dgm:spPr/>
      <dgm:t>
        <a:bodyPr/>
        <a:lstStyle/>
        <a:p>
          <a:endParaRPr lang="en-US"/>
        </a:p>
      </dgm:t>
    </dgm:pt>
    <dgm:pt modelId="{B8C357CB-6409-416E-8624-40FBE397C6FD}" type="sibTrans" cxnId="{D9BA82A6-9FB3-459B-848C-B7B1AF5E2197}">
      <dgm:prSet/>
      <dgm:spPr/>
      <dgm:t>
        <a:bodyPr/>
        <a:lstStyle/>
        <a:p>
          <a:endParaRPr lang="en-US"/>
        </a:p>
      </dgm:t>
    </dgm:pt>
    <dgm:pt modelId="{F647D160-A96C-478C-95B5-787867720198}">
      <dgm:prSet phldrT="[Text]"/>
      <dgm:spPr/>
      <dgm:t>
        <a:bodyPr/>
        <a:lstStyle/>
        <a:p>
          <a:r>
            <a:rPr lang="en-US" dirty="0"/>
            <a:t>Kiến trúc hệ thống</a:t>
          </a:r>
        </a:p>
      </dgm:t>
    </dgm:pt>
    <dgm:pt modelId="{6F7A7AB1-761B-4899-BD5E-934BD8F5626D}" type="parTrans" cxnId="{DDF6E3E0-7DD6-477E-91BC-B9947AC128B4}">
      <dgm:prSet/>
      <dgm:spPr/>
      <dgm:t>
        <a:bodyPr/>
        <a:lstStyle/>
        <a:p>
          <a:endParaRPr lang="en-US"/>
        </a:p>
      </dgm:t>
    </dgm:pt>
    <dgm:pt modelId="{D16C7F4F-0185-4D9B-985E-046A1F5A3EEB}" type="sibTrans" cxnId="{DDF6E3E0-7DD6-477E-91BC-B9947AC128B4}">
      <dgm:prSet/>
      <dgm:spPr/>
      <dgm:t>
        <a:bodyPr/>
        <a:lstStyle/>
        <a:p>
          <a:endParaRPr lang="en-US"/>
        </a:p>
      </dgm:t>
    </dgm:pt>
    <dgm:pt modelId="{6854F434-8B0F-C245-8841-42128977A687}">
      <dgm:prSet/>
      <dgm:spPr/>
      <dgm:t>
        <a:bodyPr/>
        <a:lstStyle/>
        <a:p>
          <a:r>
            <a:rPr lang="en-US"/>
            <a:t>Kết quả đạt được</a:t>
          </a:r>
        </a:p>
      </dgm:t>
    </dgm:pt>
    <dgm:pt modelId="{11AA66B0-477D-E342-8387-079DE8661FA8}" type="parTrans" cxnId="{703D48E4-7493-DF4B-B79F-7BDA62F9123F}">
      <dgm:prSet/>
      <dgm:spPr/>
      <dgm:t>
        <a:bodyPr/>
        <a:lstStyle/>
        <a:p>
          <a:endParaRPr lang="en-US"/>
        </a:p>
      </dgm:t>
    </dgm:pt>
    <dgm:pt modelId="{1B26FF7D-8438-E448-920C-1A12DA4F4FFB}" type="sibTrans" cxnId="{703D48E4-7493-DF4B-B79F-7BDA62F9123F}">
      <dgm:prSet/>
      <dgm:spPr/>
      <dgm:t>
        <a:bodyPr/>
        <a:lstStyle/>
        <a:p>
          <a:endParaRPr lang="en-US"/>
        </a:p>
      </dgm:t>
    </dgm:pt>
    <dgm:pt modelId="{066D9971-4A03-0341-9466-0E9100B1C09C}">
      <dgm:prSet/>
      <dgm:spPr/>
      <dgm:t>
        <a:bodyPr/>
        <a:lstStyle/>
        <a:p>
          <a:r>
            <a:rPr lang="en-US"/>
            <a:t>Kết luận và định hướng phát triển</a:t>
          </a:r>
        </a:p>
      </dgm:t>
    </dgm:pt>
    <dgm:pt modelId="{6DE43767-E810-294F-8F80-6A7CBFF0E159}" type="parTrans" cxnId="{2F5BF30C-8724-B440-95D1-0B687A23A13C}">
      <dgm:prSet/>
      <dgm:spPr/>
      <dgm:t>
        <a:bodyPr/>
        <a:lstStyle/>
        <a:p>
          <a:endParaRPr lang="en-US"/>
        </a:p>
      </dgm:t>
    </dgm:pt>
    <dgm:pt modelId="{F3434DD7-ABB4-634A-A865-7312F41F191C}" type="sibTrans" cxnId="{2F5BF30C-8724-B440-95D1-0B687A23A13C}">
      <dgm:prSet/>
      <dgm:spPr/>
      <dgm:t>
        <a:bodyPr/>
        <a:lstStyle/>
        <a:p>
          <a:endParaRPr lang="en-US"/>
        </a:p>
      </dgm:t>
    </dgm:pt>
    <dgm:pt modelId="{70398284-BDC3-49E6-B714-308F6387C691}" type="pres">
      <dgm:prSet presAssocID="{4E3CE396-44DD-4987-ACAD-8F6A9A24D444}" presName="linear" presStyleCnt="0">
        <dgm:presLayoutVars>
          <dgm:dir/>
          <dgm:animLvl val="lvl"/>
          <dgm:resizeHandles val="exact"/>
        </dgm:presLayoutVars>
      </dgm:prSet>
      <dgm:spPr/>
    </dgm:pt>
    <dgm:pt modelId="{4CC4F22B-3201-4A1B-8D9A-7335565384C9}" type="pres">
      <dgm:prSet presAssocID="{F547F985-A31D-41EC-B074-F1CB98559E7B}" presName="parentLin" presStyleCnt="0"/>
      <dgm:spPr/>
    </dgm:pt>
    <dgm:pt modelId="{65AA2845-2BC5-4E55-8D7D-F2FD06E064F7}" type="pres">
      <dgm:prSet presAssocID="{F547F985-A31D-41EC-B074-F1CB98559E7B}" presName="parentLeftMargin" presStyleLbl="node1" presStyleIdx="0" presStyleCnt="5"/>
      <dgm:spPr/>
    </dgm:pt>
    <dgm:pt modelId="{555335D7-F100-4904-8077-B5DA362F2C1D}" type="pres">
      <dgm:prSet presAssocID="{F547F985-A31D-41EC-B074-F1CB98559E7B}" presName="parentText" presStyleLbl="node1" presStyleIdx="0" presStyleCnt="5" custLinFactNeighborY="-1907">
        <dgm:presLayoutVars>
          <dgm:chMax val="0"/>
          <dgm:bulletEnabled val="1"/>
        </dgm:presLayoutVars>
      </dgm:prSet>
      <dgm:spPr/>
    </dgm:pt>
    <dgm:pt modelId="{2EFD7A69-2AC8-4896-B911-345E74A536BF}" type="pres">
      <dgm:prSet presAssocID="{F547F985-A31D-41EC-B074-F1CB98559E7B}" presName="negativeSpace" presStyleCnt="0"/>
      <dgm:spPr/>
    </dgm:pt>
    <dgm:pt modelId="{835B9550-6D50-446B-B5C1-620E68FFFB5F}" type="pres">
      <dgm:prSet presAssocID="{F547F985-A31D-41EC-B074-F1CB98559E7B}" presName="childText" presStyleLbl="conFgAcc1" presStyleIdx="0" presStyleCnt="5">
        <dgm:presLayoutVars>
          <dgm:bulletEnabled val="1"/>
        </dgm:presLayoutVars>
      </dgm:prSet>
      <dgm:spPr/>
    </dgm:pt>
    <dgm:pt modelId="{1687E9C3-46B9-43CE-A3F7-ABF9CC98E73C}" type="pres">
      <dgm:prSet presAssocID="{E1146A0E-1CFE-4DEB-B957-E9E055BED426}" presName="spaceBetweenRectangles" presStyleCnt="0"/>
      <dgm:spPr/>
    </dgm:pt>
    <dgm:pt modelId="{9E61D877-BCC5-45EA-B659-2DA9C12834CC}" type="pres">
      <dgm:prSet presAssocID="{12231AC3-B8D0-4F0A-95DD-A95A4A85353A}" presName="parentLin" presStyleCnt="0"/>
      <dgm:spPr/>
    </dgm:pt>
    <dgm:pt modelId="{8E86234F-85A8-4170-81D6-CDFFC348E610}" type="pres">
      <dgm:prSet presAssocID="{12231AC3-B8D0-4F0A-95DD-A95A4A85353A}" presName="parentLeftMargin" presStyleLbl="node1" presStyleIdx="0" presStyleCnt="5"/>
      <dgm:spPr/>
    </dgm:pt>
    <dgm:pt modelId="{CCF13CE8-A604-4B9A-9D6E-8B77FC10D91C}" type="pres">
      <dgm:prSet presAssocID="{12231AC3-B8D0-4F0A-95DD-A95A4A85353A}" presName="parentText" presStyleLbl="node1" presStyleIdx="1" presStyleCnt="5">
        <dgm:presLayoutVars>
          <dgm:chMax val="0"/>
          <dgm:bulletEnabled val="1"/>
        </dgm:presLayoutVars>
      </dgm:prSet>
      <dgm:spPr/>
    </dgm:pt>
    <dgm:pt modelId="{75362A4E-0630-4E43-80B3-35A05276959C}" type="pres">
      <dgm:prSet presAssocID="{12231AC3-B8D0-4F0A-95DD-A95A4A85353A}" presName="negativeSpace" presStyleCnt="0"/>
      <dgm:spPr/>
    </dgm:pt>
    <dgm:pt modelId="{A3D928CD-848B-440F-8E2E-F8151C40C01E}" type="pres">
      <dgm:prSet presAssocID="{12231AC3-B8D0-4F0A-95DD-A95A4A85353A}" presName="childText" presStyleLbl="conFgAcc1" presStyleIdx="1" presStyleCnt="5">
        <dgm:presLayoutVars>
          <dgm:bulletEnabled val="1"/>
        </dgm:presLayoutVars>
      </dgm:prSet>
      <dgm:spPr/>
    </dgm:pt>
    <dgm:pt modelId="{E4229A35-041B-4F4E-995D-117860F3B4DC}" type="pres">
      <dgm:prSet presAssocID="{B8C357CB-6409-416E-8624-40FBE397C6FD}" presName="spaceBetweenRectangles" presStyleCnt="0"/>
      <dgm:spPr/>
    </dgm:pt>
    <dgm:pt modelId="{BB7408D6-F227-48DA-A17D-B128BC49E9E5}" type="pres">
      <dgm:prSet presAssocID="{F647D160-A96C-478C-95B5-787867720198}" presName="parentLin" presStyleCnt="0"/>
      <dgm:spPr/>
    </dgm:pt>
    <dgm:pt modelId="{F03AFC1A-48CD-4799-B7EB-AE6F960E8E32}" type="pres">
      <dgm:prSet presAssocID="{F647D160-A96C-478C-95B5-787867720198}" presName="parentLeftMargin" presStyleLbl="node1" presStyleIdx="1" presStyleCnt="5"/>
      <dgm:spPr/>
    </dgm:pt>
    <dgm:pt modelId="{A4491B23-B90F-416F-A3C3-D72F73A529D8}" type="pres">
      <dgm:prSet presAssocID="{F647D160-A96C-478C-95B5-787867720198}" presName="parentText" presStyleLbl="node1" presStyleIdx="2" presStyleCnt="5">
        <dgm:presLayoutVars>
          <dgm:chMax val="0"/>
          <dgm:bulletEnabled val="1"/>
        </dgm:presLayoutVars>
      </dgm:prSet>
      <dgm:spPr/>
    </dgm:pt>
    <dgm:pt modelId="{7519FDBD-C44C-4C6E-B9BE-6E8C1EDBA8C8}" type="pres">
      <dgm:prSet presAssocID="{F647D160-A96C-478C-95B5-787867720198}" presName="negativeSpace" presStyleCnt="0"/>
      <dgm:spPr/>
    </dgm:pt>
    <dgm:pt modelId="{919D9078-6035-4680-A35C-34A508593D8C}" type="pres">
      <dgm:prSet presAssocID="{F647D160-A96C-478C-95B5-787867720198}" presName="childText" presStyleLbl="conFgAcc1" presStyleIdx="2" presStyleCnt="5">
        <dgm:presLayoutVars>
          <dgm:bulletEnabled val="1"/>
        </dgm:presLayoutVars>
      </dgm:prSet>
      <dgm:spPr/>
    </dgm:pt>
    <dgm:pt modelId="{C4DECD9D-E40F-3A44-934B-3C1BC4D4B955}" type="pres">
      <dgm:prSet presAssocID="{D16C7F4F-0185-4D9B-985E-046A1F5A3EEB}" presName="spaceBetweenRectangles" presStyleCnt="0"/>
      <dgm:spPr/>
    </dgm:pt>
    <dgm:pt modelId="{BDADA5F5-00C4-F745-A941-36FBCE4BEF22}" type="pres">
      <dgm:prSet presAssocID="{6854F434-8B0F-C245-8841-42128977A687}" presName="parentLin" presStyleCnt="0"/>
      <dgm:spPr/>
    </dgm:pt>
    <dgm:pt modelId="{C09FAB68-CE03-A847-B21A-B001DDE50FCC}" type="pres">
      <dgm:prSet presAssocID="{6854F434-8B0F-C245-8841-42128977A687}" presName="parentLeftMargin" presStyleLbl="node1" presStyleIdx="2" presStyleCnt="5"/>
      <dgm:spPr/>
    </dgm:pt>
    <dgm:pt modelId="{691A2184-A4B4-A845-9B44-2094098F018F}" type="pres">
      <dgm:prSet presAssocID="{6854F434-8B0F-C245-8841-42128977A687}" presName="parentText" presStyleLbl="node1" presStyleIdx="3" presStyleCnt="5">
        <dgm:presLayoutVars>
          <dgm:chMax val="0"/>
          <dgm:bulletEnabled val="1"/>
        </dgm:presLayoutVars>
      </dgm:prSet>
      <dgm:spPr/>
    </dgm:pt>
    <dgm:pt modelId="{75BBD82D-C8E0-3A4B-BC34-5A9AB6F7C35E}" type="pres">
      <dgm:prSet presAssocID="{6854F434-8B0F-C245-8841-42128977A687}" presName="negativeSpace" presStyleCnt="0"/>
      <dgm:spPr/>
    </dgm:pt>
    <dgm:pt modelId="{466028F0-1A9B-0C4B-BE56-65F56C82C0F4}" type="pres">
      <dgm:prSet presAssocID="{6854F434-8B0F-C245-8841-42128977A687}" presName="childText" presStyleLbl="conFgAcc1" presStyleIdx="3" presStyleCnt="5">
        <dgm:presLayoutVars>
          <dgm:bulletEnabled val="1"/>
        </dgm:presLayoutVars>
      </dgm:prSet>
      <dgm:spPr/>
    </dgm:pt>
    <dgm:pt modelId="{5D3F8DF6-9857-884B-96F5-8C5E074A9B10}" type="pres">
      <dgm:prSet presAssocID="{1B26FF7D-8438-E448-920C-1A12DA4F4FFB}" presName="spaceBetweenRectangles" presStyleCnt="0"/>
      <dgm:spPr/>
    </dgm:pt>
    <dgm:pt modelId="{4F3E2B08-65F2-5041-A04C-C25933AE3A73}" type="pres">
      <dgm:prSet presAssocID="{066D9971-4A03-0341-9466-0E9100B1C09C}" presName="parentLin" presStyleCnt="0"/>
      <dgm:spPr/>
    </dgm:pt>
    <dgm:pt modelId="{702DC97F-433D-FA47-B6EB-8C3CCBBC2431}" type="pres">
      <dgm:prSet presAssocID="{066D9971-4A03-0341-9466-0E9100B1C09C}" presName="parentLeftMargin" presStyleLbl="node1" presStyleIdx="3" presStyleCnt="5"/>
      <dgm:spPr/>
    </dgm:pt>
    <dgm:pt modelId="{73109221-3BCB-134A-8ABE-7A50EB225541}" type="pres">
      <dgm:prSet presAssocID="{066D9971-4A03-0341-9466-0E9100B1C09C}" presName="parentText" presStyleLbl="node1" presStyleIdx="4" presStyleCnt="5">
        <dgm:presLayoutVars>
          <dgm:chMax val="0"/>
          <dgm:bulletEnabled val="1"/>
        </dgm:presLayoutVars>
      </dgm:prSet>
      <dgm:spPr/>
    </dgm:pt>
    <dgm:pt modelId="{51E58721-93C3-1541-9C42-86F2CE1F0F88}" type="pres">
      <dgm:prSet presAssocID="{066D9971-4A03-0341-9466-0E9100B1C09C}" presName="negativeSpace" presStyleCnt="0"/>
      <dgm:spPr/>
    </dgm:pt>
    <dgm:pt modelId="{803FF523-A616-8D4A-B187-5A990FF48B83}" type="pres">
      <dgm:prSet presAssocID="{066D9971-4A03-0341-9466-0E9100B1C09C}" presName="childText" presStyleLbl="conFgAcc1" presStyleIdx="4" presStyleCnt="5">
        <dgm:presLayoutVars>
          <dgm:bulletEnabled val="1"/>
        </dgm:presLayoutVars>
      </dgm:prSet>
      <dgm:spPr/>
    </dgm:pt>
  </dgm:ptLst>
  <dgm:cxnLst>
    <dgm:cxn modelId="{BF052106-1D40-45AC-B806-B6624C273277}" type="presOf" srcId="{F547F985-A31D-41EC-B074-F1CB98559E7B}" destId="{555335D7-F100-4904-8077-B5DA362F2C1D}" srcOrd="1" destOrd="0" presId="urn:microsoft.com/office/officeart/2005/8/layout/list1"/>
    <dgm:cxn modelId="{836BDE0C-2F8C-442A-85C7-69C840B137DD}" type="presOf" srcId="{12231AC3-B8D0-4F0A-95DD-A95A4A85353A}" destId="{8E86234F-85A8-4170-81D6-CDFFC348E610}" srcOrd="0" destOrd="0" presId="urn:microsoft.com/office/officeart/2005/8/layout/list1"/>
    <dgm:cxn modelId="{2F5BF30C-8724-B440-95D1-0B687A23A13C}" srcId="{4E3CE396-44DD-4987-ACAD-8F6A9A24D444}" destId="{066D9971-4A03-0341-9466-0E9100B1C09C}" srcOrd="4" destOrd="0" parTransId="{6DE43767-E810-294F-8F80-6A7CBFF0E159}" sibTransId="{F3434DD7-ABB4-634A-A865-7312F41F191C}"/>
    <dgm:cxn modelId="{1352C020-C144-E148-ACDF-97543AEDE410}" type="presOf" srcId="{6854F434-8B0F-C245-8841-42128977A687}" destId="{691A2184-A4B4-A845-9B44-2094098F018F}" srcOrd="1" destOrd="0" presId="urn:microsoft.com/office/officeart/2005/8/layout/list1"/>
    <dgm:cxn modelId="{DA682335-C8E2-4C81-B899-149AE2D5FE50}" type="presOf" srcId="{4E3CE396-44DD-4987-ACAD-8F6A9A24D444}" destId="{70398284-BDC3-49E6-B714-308F6387C691}" srcOrd="0" destOrd="0" presId="urn:microsoft.com/office/officeart/2005/8/layout/list1"/>
    <dgm:cxn modelId="{7396DC37-613E-4DD3-BD23-836345A4B319}" type="presOf" srcId="{F647D160-A96C-478C-95B5-787867720198}" destId="{A4491B23-B90F-416F-A3C3-D72F73A529D8}" srcOrd="1" destOrd="0" presId="urn:microsoft.com/office/officeart/2005/8/layout/list1"/>
    <dgm:cxn modelId="{DF260648-7533-C943-8795-7FEFE5CDD50A}" type="presOf" srcId="{6854F434-8B0F-C245-8841-42128977A687}" destId="{C09FAB68-CE03-A847-B21A-B001DDE50FCC}" srcOrd="0" destOrd="0" presId="urn:microsoft.com/office/officeart/2005/8/layout/list1"/>
    <dgm:cxn modelId="{6784FD4C-C7B4-4C4E-B988-440E954DD26D}" type="presOf" srcId="{F547F985-A31D-41EC-B074-F1CB98559E7B}" destId="{65AA2845-2BC5-4E55-8D7D-F2FD06E064F7}" srcOrd="0" destOrd="0" presId="urn:microsoft.com/office/officeart/2005/8/layout/list1"/>
    <dgm:cxn modelId="{52EBAD54-2040-6F40-A5C5-C83E0B6C2E1D}" type="presOf" srcId="{066D9971-4A03-0341-9466-0E9100B1C09C}" destId="{702DC97F-433D-FA47-B6EB-8C3CCBBC2431}" srcOrd="0" destOrd="0" presId="urn:microsoft.com/office/officeart/2005/8/layout/list1"/>
    <dgm:cxn modelId="{E0941A5E-D675-7944-8E1D-7E83F781F9DE}" type="presOf" srcId="{066D9971-4A03-0341-9466-0E9100B1C09C}" destId="{73109221-3BCB-134A-8ABE-7A50EB225541}" srcOrd="1" destOrd="0" presId="urn:microsoft.com/office/officeart/2005/8/layout/list1"/>
    <dgm:cxn modelId="{B9F67A6B-2CEE-44D3-97CE-CF856CF04CF8}" srcId="{4E3CE396-44DD-4987-ACAD-8F6A9A24D444}" destId="{F547F985-A31D-41EC-B074-F1CB98559E7B}" srcOrd="0" destOrd="0" parTransId="{9EC00B81-1205-4266-840B-52F5E3CBF384}" sibTransId="{E1146A0E-1CFE-4DEB-B957-E9E055BED426}"/>
    <dgm:cxn modelId="{D33BCA7C-A3B4-4593-AE00-3E4B98BE643A}" type="presOf" srcId="{F647D160-A96C-478C-95B5-787867720198}" destId="{F03AFC1A-48CD-4799-B7EB-AE6F960E8E32}" srcOrd="0" destOrd="0" presId="urn:microsoft.com/office/officeart/2005/8/layout/list1"/>
    <dgm:cxn modelId="{D9BA82A6-9FB3-459B-848C-B7B1AF5E2197}" srcId="{4E3CE396-44DD-4987-ACAD-8F6A9A24D444}" destId="{12231AC3-B8D0-4F0A-95DD-A95A4A85353A}" srcOrd="1" destOrd="0" parTransId="{02EB67BA-07F2-46EC-82CB-34F2336F619D}" sibTransId="{B8C357CB-6409-416E-8624-40FBE397C6FD}"/>
    <dgm:cxn modelId="{662D14AE-B91C-4844-88F0-7C03674EB19F}" type="presOf" srcId="{12231AC3-B8D0-4F0A-95DD-A95A4A85353A}" destId="{CCF13CE8-A604-4B9A-9D6E-8B77FC10D91C}" srcOrd="1" destOrd="0" presId="urn:microsoft.com/office/officeart/2005/8/layout/list1"/>
    <dgm:cxn modelId="{DDF6E3E0-7DD6-477E-91BC-B9947AC128B4}" srcId="{4E3CE396-44DD-4987-ACAD-8F6A9A24D444}" destId="{F647D160-A96C-478C-95B5-787867720198}" srcOrd="2" destOrd="0" parTransId="{6F7A7AB1-761B-4899-BD5E-934BD8F5626D}" sibTransId="{D16C7F4F-0185-4D9B-985E-046A1F5A3EEB}"/>
    <dgm:cxn modelId="{703D48E4-7493-DF4B-B79F-7BDA62F9123F}" srcId="{4E3CE396-44DD-4987-ACAD-8F6A9A24D444}" destId="{6854F434-8B0F-C245-8841-42128977A687}" srcOrd="3" destOrd="0" parTransId="{11AA66B0-477D-E342-8387-079DE8661FA8}" sibTransId="{1B26FF7D-8438-E448-920C-1A12DA4F4FFB}"/>
    <dgm:cxn modelId="{6E82DBCF-6872-4666-B6F0-B8CAD8E1A063}" type="presParOf" srcId="{70398284-BDC3-49E6-B714-308F6387C691}" destId="{4CC4F22B-3201-4A1B-8D9A-7335565384C9}" srcOrd="0" destOrd="0" presId="urn:microsoft.com/office/officeart/2005/8/layout/list1"/>
    <dgm:cxn modelId="{5610FE6E-AD7E-4DC3-A342-6FEAC056137F}" type="presParOf" srcId="{4CC4F22B-3201-4A1B-8D9A-7335565384C9}" destId="{65AA2845-2BC5-4E55-8D7D-F2FD06E064F7}" srcOrd="0" destOrd="0" presId="urn:microsoft.com/office/officeart/2005/8/layout/list1"/>
    <dgm:cxn modelId="{5A6382E4-7D5A-456F-B21C-A544C132316C}" type="presParOf" srcId="{4CC4F22B-3201-4A1B-8D9A-7335565384C9}" destId="{555335D7-F100-4904-8077-B5DA362F2C1D}" srcOrd="1" destOrd="0" presId="urn:microsoft.com/office/officeart/2005/8/layout/list1"/>
    <dgm:cxn modelId="{F62C86A4-8E0E-4A66-B974-2A858CCC7CDB}" type="presParOf" srcId="{70398284-BDC3-49E6-B714-308F6387C691}" destId="{2EFD7A69-2AC8-4896-B911-345E74A536BF}" srcOrd="1" destOrd="0" presId="urn:microsoft.com/office/officeart/2005/8/layout/list1"/>
    <dgm:cxn modelId="{C24C6274-2C02-42A6-8E71-AB0D1E4CE508}" type="presParOf" srcId="{70398284-BDC3-49E6-B714-308F6387C691}" destId="{835B9550-6D50-446B-B5C1-620E68FFFB5F}" srcOrd="2" destOrd="0" presId="urn:microsoft.com/office/officeart/2005/8/layout/list1"/>
    <dgm:cxn modelId="{6435D37E-878F-4A81-8BAC-E88A732253D3}" type="presParOf" srcId="{70398284-BDC3-49E6-B714-308F6387C691}" destId="{1687E9C3-46B9-43CE-A3F7-ABF9CC98E73C}" srcOrd="3" destOrd="0" presId="urn:microsoft.com/office/officeart/2005/8/layout/list1"/>
    <dgm:cxn modelId="{E0204286-1598-4CBF-AC92-54EE918098BD}" type="presParOf" srcId="{70398284-BDC3-49E6-B714-308F6387C691}" destId="{9E61D877-BCC5-45EA-B659-2DA9C12834CC}" srcOrd="4" destOrd="0" presId="urn:microsoft.com/office/officeart/2005/8/layout/list1"/>
    <dgm:cxn modelId="{9325E379-1674-472B-AA91-6849B4C61ECE}" type="presParOf" srcId="{9E61D877-BCC5-45EA-B659-2DA9C12834CC}" destId="{8E86234F-85A8-4170-81D6-CDFFC348E610}" srcOrd="0" destOrd="0" presId="urn:microsoft.com/office/officeart/2005/8/layout/list1"/>
    <dgm:cxn modelId="{5E3D4425-10E6-4B56-A21D-2A4748027EE8}" type="presParOf" srcId="{9E61D877-BCC5-45EA-B659-2DA9C12834CC}" destId="{CCF13CE8-A604-4B9A-9D6E-8B77FC10D91C}" srcOrd="1" destOrd="0" presId="urn:microsoft.com/office/officeart/2005/8/layout/list1"/>
    <dgm:cxn modelId="{A518AE6E-5B4B-4908-A2FB-CCA28F1EC216}" type="presParOf" srcId="{70398284-BDC3-49E6-B714-308F6387C691}" destId="{75362A4E-0630-4E43-80B3-35A05276959C}" srcOrd="5" destOrd="0" presId="urn:microsoft.com/office/officeart/2005/8/layout/list1"/>
    <dgm:cxn modelId="{44CEBB08-E22A-478E-8C0A-04DE0DAE7AC6}" type="presParOf" srcId="{70398284-BDC3-49E6-B714-308F6387C691}" destId="{A3D928CD-848B-440F-8E2E-F8151C40C01E}" srcOrd="6" destOrd="0" presId="urn:microsoft.com/office/officeart/2005/8/layout/list1"/>
    <dgm:cxn modelId="{C3DA4BD2-0F2C-40EF-BF0D-DF2C12D5B030}" type="presParOf" srcId="{70398284-BDC3-49E6-B714-308F6387C691}" destId="{E4229A35-041B-4F4E-995D-117860F3B4DC}" srcOrd="7" destOrd="0" presId="urn:microsoft.com/office/officeart/2005/8/layout/list1"/>
    <dgm:cxn modelId="{ACD0CB39-9874-4ECE-BCF4-92E68A05B25D}" type="presParOf" srcId="{70398284-BDC3-49E6-B714-308F6387C691}" destId="{BB7408D6-F227-48DA-A17D-B128BC49E9E5}" srcOrd="8" destOrd="0" presId="urn:microsoft.com/office/officeart/2005/8/layout/list1"/>
    <dgm:cxn modelId="{585407D7-49FB-4E9A-8D90-600CCB0DE47B}" type="presParOf" srcId="{BB7408D6-F227-48DA-A17D-B128BC49E9E5}" destId="{F03AFC1A-48CD-4799-B7EB-AE6F960E8E32}" srcOrd="0" destOrd="0" presId="urn:microsoft.com/office/officeart/2005/8/layout/list1"/>
    <dgm:cxn modelId="{B11711FB-7090-414F-B0A8-A286096D053C}" type="presParOf" srcId="{BB7408D6-F227-48DA-A17D-B128BC49E9E5}" destId="{A4491B23-B90F-416F-A3C3-D72F73A529D8}" srcOrd="1" destOrd="0" presId="urn:microsoft.com/office/officeart/2005/8/layout/list1"/>
    <dgm:cxn modelId="{D611D151-EBD5-4259-92DE-9B6DB1834403}" type="presParOf" srcId="{70398284-BDC3-49E6-B714-308F6387C691}" destId="{7519FDBD-C44C-4C6E-B9BE-6E8C1EDBA8C8}" srcOrd="9" destOrd="0" presId="urn:microsoft.com/office/officeart/2005/8/layout/list1"/>
    <dgm:cxn modelId="{533B1269-883B-4802-B1AD-1ED1FC95934E}" type="presParOf" srcId="{70398284-BDC3-49E6-B714-308F6387C691}" destId="{919D9078-6035-4680-A35C-34A508593D8C}" srcOrd="10" destOrd="0" presId="urn:microsoft.com/office/officeart/2005/8/layout/list1"/>
    <dgm:cxn modelId="{1A0FBB2F-EC38-3C4C-8770-5BEB50E000CD}" type="presParOf" srcId="{70398284-BDC3-49E6-B714-308F6387C691}" destId="{C4DECD9D-E40F-3A44-934B-3C1BC4D4B955}" srcOrd="11" destOrd="0" presId="urn:microsoft.com/office/officeart/2005/8/layout/list1"/>
    <dgm:cxn modelId="{1FC91FC6-C2A9-514D-96B9-AE26CD9C4E53}" type="presParOf" srcId="{70398284-BDC3-49E6-B714-308F6387C691}" destId="{BDADA5F5-00C4-F745-A941-36FBCE4BEF22}" srcOrd="12" destOrd="0" presId="urn:microsoft.com/office/officeart/2005/8/layout/list1"/>
    <dgm:cxn modelId="{6CED3F2B-5064-B54E-B9B4-6730EAD35124}" type="presParOf" srcId="{BDADA5F5-00C4-F745-A941-36FBCE4BEF22}" destId="{C09FAB68-CE03-A847-B21A-B001DDE50FCC}" srcOrd="0" destOrd="0" presId="urn:microsoft.com/office/officeart/2005/8/layout/list1"/>
    <dgm:cxn modelId="{845CFE18-BF0B-3D41-BB0B-E7101A6A7397}" type="presParOf" srcId="{BDADA5F5-00C4-F745-A941-36FBCE4BEF22}" destId="{691A2184-A4B4-A845-9B44-2094098F018F}" srcOrd="1" destOrd="0" presId="urn:microsoft.com/office/officeart/2005/8/layout/list1"/>
    <dgm:cxn modelId="{C1DDD44F-A322-AE43-95C9-C4F1D69B2E54}" type="presParOf" srcId="{70398284-BDC3-49E6-B714-308F6387C691}" destId="{75BBD82D-C8E0-3A4B-BC34-5A9AB6F7C35E}" srcOrd="13" destOrd="0" presId="urn:microsoft.com/office/officeart/2005/8/layout/list1"/>
    <dgm:cxn modelId="{41E94F00-7CE9-7B46-BAC2-F38C9FA63F36}" type="presParOf" srcId="{70398284-BDC3-49E6-B714-308F6387C691}" destId="{466028F0-1A9B-0C4B-BE56-65F56C82C0F4}" srcOrd="14" destOrd="0" presId="urn:microsoft.com/office/officeart/2005/8/layout/list1"/>
    <dgm:cxn modelId="{DA769265-1A42-6E46-AE0B-39B57953A169}" type="presParOf" srcId="{70398284-BDC3-49E6-B714-308F6387C691}" destId="{5D3F8DF6-9857-884B-96F5-8C5E074A9B10}" srcOrd="15" destOrd="0" presId="urn:microsoft.com/office/officeart/2005/8/layout/list1"/>
    <dgm:cxn modelId="{35E6A441-87FB-CB4C-BEB7-819AD8BD69A8}" type="presParOf" srcId="{70398284-BDC3-49E6-B714-308F6387C691}" destId="{4F3E2B08-65F2-5041-A04C-C25933AE3A73}" srcOrd="16" destOrd="0" presId="urn:microsoft.com/office/officeart/2005/8/layout/list1"/>
    <dgm:cxn modelId="{078811BC-BAB1-3946-89AE-2915A435AD2C}" type="presParOf" srcId="{4F3E2B08-65F2-5041-A04C-C25933AE3A73}" destId="{702DC97F-433D-FA47-B6EB-8C3CCBBC2431}" srcOrd="0" destOrd="0" presId="urn:microsoft.com/office/officeart/2005/8/layout/list1"/>
    <dgm:cxn modelId="{5EFAD0EF-4E3A-FA40-805D-619522B986B8}" type="presParOf" srcId="{4F3E2B08-65F2-5041-A04C-C25933AE3A73}" destId="{73109221-3BCB-134A-8ABE-7A50EB225541}" srcOrd="1" destOrd="0" presId="urn:microsoft.com/office/officeart/2005/8/layout/list1"/>
    <dgm:cxn modelId="{2E129C9C-757D-6C4E-93F6-63949DBD0D06}" type="presParOf" srcId="{70398284-BDC3-49E6-B714-308F6387C691}" destId="{51E58721-93C3-1541-9C42-86F2CE1F0F88}" srcOrd="17" destOrd="0" presId="urn:microsoft.com/office/officeart/2005/8/layout/list1"/>
    <dgm:cxn modelId="{B2CA7E18-C08F-C149-B781-FFF0395874F7}" type="presParOf" srcId="{70398284-BDC3-49E6-B714-308F6387C691}" destId="{803FF523-A616-8D4A-B187-5A990FF48B83}"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29400-C88A-2541-82DA-5DB8FF6B54A0}">
      <dsp:nvSpPr>
        <dsp:cNvPr id="0" name=""/>
        <dsp:cNvSpPr/>
      </dsp:nvSpPr>
      <dsp:spPr>
        <a:xfrm>
          <a:off x="1728866" y="448"/>
          <a:ext cx="1110936" cy="1110936"/>
        </a:xfrm>
        <a:prstGeom prst="ellipse">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1891559" y="163141"/>
        <a:ext cx="785550" cy="785550"/>
      </dsp:txXfrm>
    </dsp:sp>
    <dsp:sp modelId="{EEE97837-6203-574B-ACC4-F75ADD395D0D}">
      <dsp:nvSpPr>
        <dsp:cNvPr id="0" name=""/>
        <dsp:cNvSpPr/>
      </dsp:nvSpPr>
      <dsp:spPr>
        <a:xfrm rot="2160000">
          <a:off x="2804644" y="853684"/>
          <a:ext cx="295126" cy="37494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813099" y="902651"/>
        <a:ext cx="206588" cy="224964"/>
      </dsp:txXfrm>
    </dsp:sp>
    <dsp:sp modelId="{AC3BBFBE-7A48-4448-B51D-DCDC4B9500AD}">
      <dsp:nvSpPr>
        <dsp:cNvPr id="0" name=""/>
        <dsp:cNvSpPr/>
      </dsp:nvSpPr>
      <dsp:spPr>
        <a:xfrm>
          <a:off x="3078127" y="980744"/>
          <a:ext cx="1110936" cy="1110936"/>
        </a:xfrm>
        <a:prstGeom prst="ellipse">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3240820" y="1143437"/>
        <a:ext cx="785550" cy="785550"/>
      </dsp:txXfrm>
    </dsp:sp>
    <dsp:sp modelId="{A333ADC8-A0C1-B241-8E44-14122DFCABD0}">
      <dsp:nvSpPr>
        <dsp:cNvPr id="0" name=""/>
        <dsp:cNvSpPr/>
      </dsp:nvSpPr>
      <dsp:spPr>
        <a:xfrm rot="6480000">
          <a:off x="3230927" y="2133873"/>
          <a:ext cx="295126" cy="37494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288876" y="2166759"/>
        <a:ext cx="206588" cy="224964"/>
      </dsp:txXfrm>
    </dsp:sp>
    <dsp:sp modelId="{A1A027C0-54DF-7247-9DC7-BED78CE2F581}">
      <dsp:nvSpPr>
        <dsp:cNvPr id="0" name=""/>
        <dsp:cNvSpPr/>
      </dsp:nvSpPr>
      <dsp:spPr>
        <a:xfrm>
          <a:off x="2562755" y="2566895"/>
          <a:ext cx="1110936" cy="1110936"/>
        </a:xfrm>
        <a:prstGeom prst="ellipse">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2725448" y="2729588"/>
        <a:ext cx="785550" cy="785550"/>
      </dsp:txXfrm>
    </dsp:sp>
    <dsp:sp modelId="{907B2B4F-8E47-EF40-9C61-D4D6C098086A}">
      <dsp:nvSpPr>
        <dsp:cNvPr id="0" name=""/>
        <dsp:cNvSpPr/>
      </dsp:nvSpPr>
      <dsp:spPr>
        <a:xfrm rot="10800000">
          <a:off x="2145124" y="2934892"/>
          <a:ext cx="295126" cy="37494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233662" y="3009880"/>
        <a:ext cx="206588" cy="224964"/>
      </dsp:txXfrm>
    </dsp:sp>
    <dsp:sp modelId="{C1B1312D-9A68-F743-A000-735EF0AB5438}">
      <dsp:nvSpPr>
        <dsp:cNvPr id="0" name=""/>
        <dsp:cNvSpPr/>
      </dsp:nvSpPr>
      <dsp:spPr>
        <a:xfrm>
          <a:off x="894977" y="2566895"/>
          <a:ext cx="1110936" cy="1110936"/>
        </a:xfrm>
        <a:prstGeom prst="ellipse">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1057670" y="2729588"/>
        <a:ext cx="785550" cy="785550"/>
      </dsp:txXfrm>
    </dsp:sp>
    <dsp:sp modelId="{A75B76D6-2D5E-054B-B9A8-9AAA33C79430}">
      <dsp:nvSpPr>
        <dsp:cNvPr id="0" name=""/>
        <dsp:cNvSpPr/>
      </dsp:nvSpPr>
      <dsp:spPr>
        <a:xfrm rot="15120000">
          <a:off x="1047777" y="2149761"/>
          <a:ext cx="295126" cy="37494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1105726" y="2266851"/>
        <a:ext cx="206588" cy="224964"/>
      </dsp:txXfrm>
    </dsp:sp>
    <dsp:sp modelId="{6E9A01CC-4A55-EA41-BA51-E480A679F1AD}">
      <dsp:nvSpPr>
        <dsp:cNvPr id="0" name=""/>
        <dsp:cNvSpPr/>
      </dsp:nvSpPr>
      <dsp:spPr>
        <a:xfrm>
          <a:off x="379605" y="980744"/>
          <a:ext cx="1110936" cy="1110936"/>
        </a:xfrm>
        <a:prstGeom prst="ellipse">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542298" y="1143437"/>
        <a:ext cx="785550" cy="785550"/>
      </dsp:txXfrm>
    </dsp:sp>
    <dsp:sp modelId="{D01D5589-55F8-7D42-AA8F-33D4128AD177}">
      <dsp:nvSpPr>
        <dsp:cNvPr id="0" name=""/>
        <dsp:cNvSpPr/>
      </dsp:nvSpPr>
      <dsp:spPr>
        <a:xfrm rot="19440000">
          <a:off x="1455383" y="863503"/>
          <a:ext cx="295126" cy="37494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463838" y="964512"/>
        <a:ext cx="206588" cy="224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5B9550-6D50-446B-B5C1-620E68FFFB5F}">
      <dsp:nvSpPr>
        <dsp:cNvPr id="0" name=""/>
        <dsp:cNvSpPr/>
      </dsp:nvSpPr>
      <dsp:spPr>
        <a:xfrm>
          <a:off x="0" y="333704"/>
          <a:ext cx="7864522" cy="403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5335D7-F100-4904-8077-B5DA362F2C1D}">
      <dsp:nvSpPr>
        <dsp:cNvPr id="0" name=""/>
        <dsp:cNvSpPr/>
      </dsp:nvSpPr>
      <dsp:spPr>
        <a:xfrm>
          <a:off x="393226" y="88537"/>
          <a:ext cx="5505165" cy="4723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082" tIns="0" rIns="208082" bIns="0" numCol="1" spcCol="1270" anchor="ctr" anchorCtr="0">
          <a:noAutofit/>
        </a:bodyPr>
        <a:lstStyle/>
        <a:p>
          <a:pPr marL="0" lvl="0" indent="0" algn="l" defTabSz="711200">
            <a:lnSpc>
              <a:spcPct val="90000"/>
            </a:lnSpc>
            <a:spcBef>
              <a:spcPct val="0"/>
            </a:spcBef>
            <a:spcAft>
              <a:spcPct val="35000"/>
            </a:spcAft>
            <a:buNone/>
          </a:pPr>
          <a:r>
            <a:rPr lang="en-US" sz="1600" kern="1200" dirty="0"/>
            <a:t>Lý do chọn đề tài</a:t>
          </a:r>
        </a:p>
      </dsp:txBody>
      <dsp:txXfrm>
        <a:off x="416283" y="111594"/>
        <a:ext cx="5459051" cy="426206"/>
      </dsp:txXfrm>
    </dsp:sp>
    <dsp:sp modelId="{A3D928CD-848B-440F-8E2E-F8151C40C01E}">
      <dsp:nvSpPr>
        <dsp:cNvPr id="0" name=""/>
        <dsp:cNvSpPr/>
      </dsp:nvSpPr>
      <dsp:spPr>
        <a:xfrm>
          <a:off x="0" y="1059464"/>
          <a:ext cx="7864522" cy="403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13CE8-A604-4B9A-9D6E-8B77FC10D91C}">
      <dsp:nvSpPr>
        <dsp:cNvPr id="0" name=""/>
        <dsp:cNvSpPr/>
      </dsp:nvSpPr>
      <dsp:spPr>
        <a:xfrm>
          <a:off x="393226" y="823304"/>
          <a:ext cx="5505165" cy="4723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082" tIns="0" rIns="208082" bIns="0" numCol="1" spcCol="1270" anchor="ctr" anchorCtr="0">
          <a:noAutofit/>
        </a:bodyPr>
        <a:lstStyle/>
        <a:p>
          <a:pPr marL="0" lvl="0" indent="0" algn="l" defTabSz="711200">
            <a:lnSpc>
              <a:spcPct val="90000"/>
            </a:lnSpc>
            <a:spcBef>
              <a:spcPct val="0"/>
            </a:spcBef>
            <a:spcAft>
              <a:spcPct val="35000"/>
            </a:spcAft>
            <a:buNone/>
          </a:pPr>
          <a:r>
            <a:rPr lang="en-US" sz="1600" kern="1200" dirty="0"/>
            <a:t>Công nghệ phát triển</a:t>
          </a:r>
        </a:p>
      </dsp:txBody>
      <dsp:txXfrm>
        <a:off x="416283" y="846361"/>
        <a:ext cx="5459051" cy="426206"/>
      </dsp:txXfrm>
    </dsp:sp>
    <dsp:sp modelId="{919D9078-6035-4680-A35C-34A508593D8C}">
      <dsp:nvSpPr>
        <dsp:cNvPr id="0" name=""/>
        <dsp:cNvSpPr/>
      </dsp:nvSpPr>
      <dsp:spPr>
        <a:xfrm>
          <a:off x="0" y="1785224"/>
          <a:ext cx="7864522" cy="403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491B23-B90F-416F-A3C3-D72F73A529D8}">
      <dsp:nvSpPr>
        <dsp:cNvPr id="0" name=""/>
        <dsp:cNvSpPr/>
      </dsp:nvSpPr>
      <dsp:spPr>
        <a:xfrm>
          <a:off x="393226" y="1549064"/>
          <a:ext cx="5505165" cy="4723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082" tIns="0" rIns="208082" bIns="0" numCol="1" spcCol="1270" anchor="ctr" anchorCtr="0">
          <a:noAutofit/>
        </a:bodyPr>
        <a:lstStyle/>
        <a:p>
          <a:pPr marL="0" lvl="0" indent="0" algn="l" defTabSz="711200">
            <a:lnSpc>
              <a:spcPct val="90000"/>
            </a:lnSpc>
            <a:spcBef>
              <a:spcPct val="0"/>
            </a:spcBef>
            <a:spcAft>
              <a:spcPct val="35000"/>
            </a:spcAft>
            <a:buNone/>
          </a:pPr>
          <a:r>
            <a:rPr lang="en-US" sz="1600" kern="1200" dirty="0"/>
            <a:t>Kiến trúc hệ thống</a:t>
          </a:r>
        </a:p>
      </dsp:txBody>
      <dsp:txXfrm>
        <a:off x="416283" y="1572121"/>
        <a:ext cx="5459051" cy="426206"/>
      </dsp:txXfrm>
    </dsp:sp>
    <dsp:sp modelId="{466028F0-1A9B-0C4B-BE56-65F56C82C0F4}">
      <dsp:nvSpPr>
        <dsp:cNvPr id="0" name=""/>
        <dsp:cNvSpPr/>
      </dsp:nvSpPr>
      <dsp:spPr>
        <a:xfrm>
          <a:off x="0" y="2510984"/>
          <a:ext cx="7864522" cy="403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1A2184-A4B4-A845-9B44-2094098F018F}">
      <dsp:nvSpPr>
        <dsp:cNvPr id="0" name=""/>
        <dsp:cNvSpPr/>
      </dsp:nvSpPr>
      <dsp:spPr>
        <a:xfrm>
          <a:off x="393226" y="2274824"/>
          <a:ext cx="5505165" cy="4723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082" tIns="0" rIns="208082" bIns="0" numCol="1" spcCol="1270" anchor="ctr" anchorCtr="0">
          <a:noAutofit/>
        </a:bodyPr>
        <a:lstStyle/>
        <a:p>
          <a:pPr marL="0" lvl="0" indent="0" algn="l" defTabSz="711200">
            <a:lnSpc>
              <a:spcPct val="90000"/>
            </a:lnSpc>
            <a:spcBef>
              <a:spcPct val="0"/>
            </a:spcBef>
            <a:spcAft>
              <a:spcPct val="35000"/>
            </a:spcAft>
            <a:buNone/>
          </a:pPr>
          <a:r>
            <a:rPr lang="en-US" sz="1600" kern="1200"/>
            <a:t>Kết quả đạt được</a:t>
          </a:r>
        </a:p>
      </dsp:txBody>
      <dsp:txXfrm>
        <a:off x="416283" y="2297881"/>
        <a:ext cx="5459051" cy="426206"/>
      </dsp:txXfrm>
    </dsp:sp>
    <dsp:sp modelId="{803FF523-A616-8D4A-B187-5A990FF48B83}">
      <dsp:nvSpPr>
        <dsp:cNvPr id="0" name=""/>
        <dsp:cNvSpPr/>
      </dsp:nvSpPr>
      <dsp:spPr>
        <a:xfrm>
          <a:off x="0" y="3236744"/>
          <a:ext cx="7864522" cy="403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109221-3BCB-134A-8ABE-7A50EB225541}">
      <dsp:nvSpPr>
        <dsp:cNvPr id="0" name=""/>
        <dsp:cNvSpPr/>
      </dsp:nvSpPr>
      <dsp:spPr>
        <a:xfrm>
          <a:off x="393226" y="3000584"/>
          <a:ext cx="5505165" cy="4723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082" tIns="0" rIns="208082" bIns="0" numCol="1" spcCol="1270" anchor="ctr" anchorCtr="0">
          <a:noAutofit/>
        </a:bodyPr>
        <a:lstStyle/>
        <a:p>
          <a:pPr marL="0" lvl="0" indent="0" algn="l" defTabSz="711200">
            <a:lnSpc>
              <a:spcPct val="90000"/>
            </a:lnSpc>
            <a:spcBef>
              <a:spcPct val="0"/>
            </a:spcBef>
            <a:spcAft>
              <a:spcPct val="35000"/>
            </a:spcAft>
            <a:buNone/>
          </a:pPr>
          <a:r>
            <a:rPr lang="en-US" sz="1600" kern="1200"/>
            <a:t>Kết luận và định hướng phát triển</a:t>
          </a:r>
        </a:p>
      </dsp:txBody>
      <dsp:txXfrm>
        <a:off x="416283" y="3023641"/>
        <a:ext cx="5459051"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E2D69-CE2F-CF4F-ACD7-BFF7D44691F9}" type="datetimeFigureOut">
              <a:rPr lang="en-US" smtClean="0"/>
              <a:t>1/10/23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82B61-44CA-5645-AF28-3CE9DE55E6E3}" type="slidenum">
              <a:rPr lang="en-US" smtClean="0"/>
              <a:t>‹#›</a:t>
            </a:fld>
            <a:endParaRPr lang="en-US" dirty="0"/>
          </a:p>
        </p:txBody>
      </p:sp>
    </p:spTree>
    <p:extLst>
      <p:ext uri="{BB962C8B-B14F-4D97-AF65-F5344CB8AC3E}">
        <p14:creationId xmlns:p14="http://schemas.microsoft.com/office/powerpoint/2010/main" val="1903409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34782B61-44CA-5645-AF28-3CE9DE55E6E3}" type="slidenum">
              <a:rPr lang="en-US" smtClean="0"/>
              <a:t>1</a:t>
            </a:fld>
            <a:endParaRPr lang="en-US" dirty="0"/>
          </a:p>
        </p:txBody>
      </p:sp>
    </p:spTree>
    <p:extLst>
      <p:ext uri="{BB962C8B-B14F-4D97-AF65-F5344CB8AC3E}">
        <p14:creationId xmlns:p14="http://schemas.microsoft.com/office/powerpoint/2010/main" val="2301970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14</a:t>
            </a:fld>
            <a:endParaRPr lang="en-US" dirty="0"/>
          </a:p>
        </p:txBody>
      </p:sp>
    </p:spTree>
    <p:extLst>
      <p:ext uri="{BB962C8B-B14F-4D97-AF65-F5344CB8AC3E}">
        <p14:creationId xmlns:p14="http://schemas.microsoft.com/office/powerpoint/2010/main" val="3219984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15</a:t>
            </a:fld>
            <a:endParaRPr lang="en-US" dirty="0"/>
          </a:p>
        </p:txBody>
      </p:sp>
    </p:spTree>
    <p:extLst>
      <p:ext uri="{BB962C8B-B14F-4D97-AF65-F5344CB8AC3E}">
        <p14:creationId xmlns:p14="http://schemas.microsoft.com/office/powerpoint/2010/main" val="4002731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a:t>
            </a:r>
            <a:r>
              <a:rPr lang="vi-VN" sz="1200" b="0" i="0" kern="1200" dirty="0">
                <a:solidFill>
                  <a:schemeClr val="tx1"/>
                </a:solidFill>
                <a:effectLst/>
                <a:latin typeface="+mn-lt"/>
                <a:ea typeface="+mn-ea"/>
                <a:cs typeface="+mn-cs"/>
              </a:rPr>
              <a:t>oilerplate</a:t>
            </a:r>
            <a:r>
              <a:rPr lang="en-US" sz="1200" b="0" i="0" kern="1200" dirty="0">
                <a:solidFill>
                  <a:schemeClr val="tx1"/>
                </a:solidFill>
                <a:effectLst/>
                <a:latin typeface="+mn-lt"/>
                <a:ea typeface="+mn-ea"/>
                <a:cs typeface="+mn-cs"/>
              </a:rPr>
              <a:t> code</a:t>
            </a:r>
            <a:r>
              <a:rPr lang="vi-VN" sz="1200" b="0" i="0" kern="1200" dirty="0">
                <a:solidFill>
                  <a:schemeClr val="tx1"/>
                </a:solidFill>
                <a:effectLst/>
                <a:latin typeface="+mn-lt"/>
                <a:ea typeface="+mn-ea"/>
                <a:cs typeface="+mn-cs"/>
              </a:rPr>
              <a:t> là các đoạn mã được lặp lại ở nhiều nơi với ít hoặc không có sự thay đổi.</a:t>
            </a:r>
            <a:r>
              <a:rPr lang="en-US" sz="1200" b="0" i="0" kern="1200" dirty="0">
                <a:solidFill>
                  <a:schemeClr val="tx1"/>
                </a:solidFill>
                <a:effectLst/>
                <a:latin typeface="+mn-lt"/>
                <a:ea typeface="+mn-ea"/>
                <a:cs typeface="+mn-cs"/>
              </a:rPr>
              <a:t> </a:t>
            </a:r>
            <a:r>
              <a:rPr lang="vi-VN" sz="1200" b="0" i="0" kern="1200" dirty="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16</a:t>
            </a:fld>
            <a:endParaRPr lang="en-US" dirty="0"/>
          </a:p>
        </p:txBody>
      </p:sp>
    </p:spTree>
    <p:extLst>
      <p:ext uri="{BB962C8B-B14F-4D97-AF65-F5344CB8AC3E}">
        <p14:creationId xmlns:p14="http://schemas.microsoft.com/office/powerpoint/2010/main" val="651112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a:t>
            </a:r>
            <a:r>
              <a:rPr lang="vi-VN" sz="1200" b="0" i="0" kern="1200" dirty="0">
                <a:solidFill>
                  <a:schemeClr val="tx1"/>
                </a:solidFill>
                <a:effectLst/>
                <a:latin typeface="+mn-lt"/>
                <a:ea typeface="+mn-ea"/>
                <a:cs typeface="+mn-cs"/>
              </a:rPr>
              <a:t>oilerplate</a:t>
            </a:r>
            <a:r>
              <a:rPr lang="en-US" sz="1200" b="0" i="0" kern="1200" dirty="0">
                <a:solidFill>
                  <a:schemeClr val="tx1"/>
                </a:solidFill>
                <a:effectLst/>
                <a:latin typeface="+mn-lt"/>
                <a:ea typeface="+mn-ea"/>
                <a:cs typeface="+mn-cs"/>
              </a:rPr>
              <a:t> code</a:t>
            </a:r>
            <a:r>
              <a:rPr lang="vi-VN" sz="1200" b="0" i="0" kern="1200" dirty="0">
                <a:solidFill>
                  <a:schemeClr val="tx1"/>
                </a:solidFill>
                <a:effectLst/>
                <a:latin typeface="+mn-lt"/>
                <a:ea typeface="+mn-ea"/>
                <a:cs typeface="+mn-cs"/>
              </a:rPr>
              <a:t> là các đoạn mã được lặp lại ở nhiều nơi với ít hoặc không có sự thay đổi.</a:t>
            </a:r>
            <a:r>
              <a:rPr lang="en-US" sz="1200" b="0" i="0" kern="1200" dirty="0">
                <a:solidFill>
                  <a:schemeClr val="tx1"/>
                </a:solidFill>
                <a:effectLst/>
                <a:latin typeface="+mn-lt"/>
                <a:ea typeface="+mn-ea"/>
                <a:cs typeface="+mn-cs"/>
              </a:rPr>
              <a:t> </a:t>
            </a:r>
            <a:r>
              <a:rPr lang="vi-VN" sz="1200" b="0" i="0" kern="1200" dirty="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17</a:t>
            </a:fld>
            <a:endParaRPr lang="en-US" dirty="0"/>
          </a:p>
        </p:txBody>
      </p:sp>
    </p:spTree>
    <p:extLst>
      <p:ext uri="{BB962C8B-B14F-4D97-AF65-F5344CB8AC3E}">
        <p14:creationId xmlns:p14="http://schemas.microsoft.com/office/powerpoint/2010/main" val="283365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a:t>
            </a:r>
            <a:r>
              <a:rPr lang="vi-VN" sz="1200" b="0" i="0" kern="1200" dirty="0">
                <a:solidFill>
                  <a:schemeClr val="tx1"/>
                </a:solidFill>
                <a:effectLst/>
                <a:latin typeface="+mn-lt"/>
                <a:ea typeface="+mn-ea"/>
                <a:cs typeface="+mn-cs"/>
              </a:rPr>
              <a:t>oilerplate</a:t>
            </a:r>
            <a:r>
              <a:rPr lang="en-US" sz="1200" b="0" i="0" kern="1200" dirty="0">
                <a:solidFill>
                  <a:schemeClr val="tx1"/>
                </a:solidFill>
                <a:effectLst/>
                <a:latin typeface="+mn-lt"/>
                <a:ea typeface="+mn-ea"/>
                <a:cs typeface="+mn-cs"/>
              </a:rPr>
              <a:t> code</a:t>
            </a:r>
            <a:r>
              <a:rPr lang="vi-VN" sz="1200" b="0" i="0" kern="1200" dirty="0">
                <a:solidFill>
                  <a:schemeClr val="tx1"/>
                </a:solidFill>
                <a:effectLst/>
                <a:latin typeface="+mn-lt"/>
                <a:ea typeface="+mn-ea"/>
                <a:cs typeface="+mn-cs"/>
              </a:rPr>
              <a:t> là các đoạn mã được lặp lại ở nhiều nơi với ít hoặc không có sự thay đổi.</a:t>
            </a:r>
            <a:r>
              <a:rPr lang="en-US" sz="1200" b="0" i="0" kern="1200" dirty="0">
                <a:solidFill>
                  <a:schemeClr val="tx1"/>
                </a:solidFill>
                <a:effectLst/>
                <a:latin typeface="+mn-lt"/>
                <a:ea typeface="+mn-ea"/>
                <a:cs typeface="+mn-cs"/>
              </a:rPr>
              <a:t> </a:t>
            </a:r>
            <a:r>
              <a:rPr lang="vi-VN" sz="1200" b="0" i="0" kern="1200" dirty="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18</a:t>
            </a:fld>
            <a:endParaRPr lang="en-US" dirty="0"/>
          </a:p>
        </p:txBody>
      </p:sp>
    </p:spTree>
    <p:extLst>
      <p:ext uri="{BB962C8B-B14F-4D97-AF65-F5344CB8AC3E}">
        <p14:creationId xmlns:p14="http://schemas.microsoft.com/office/powerpoint/2010/main" val="3225266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20</a:t>
            </a:fld>
            <a:endParaRPr lang="en-US" dirty="0"/>
          </a:p>
        </p:txBody>
      </p:sp>
    </p:spTree>
    <p:extLst>
      <p:ext uri="{BB962C8B-B14F-4D97-AF65-F5344CB8AC3E}">
        <p14:creationId xmlns:p14="http://schemas.microsoft.com/office/powerpoint/2010/main" val="2877161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21</a:t>
            </a:fld>
            <a:endParaRPr lang="en-US" dirty="0"/>
          </a:p>
        </p:txBody>
      </p:sp>
    </p:spTree>
    <p:extLst>
      <p:ext uri="{BB962C8B-B14F-4D97-AF65-F5344CB8AC3E}">
        <p14:creationId xmlns:p14="http://schemas.microsoft.com/office/powerpoint/2010/main" val="2319233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22</a:t>
            </a:fld>
            <a:endParaRPr lang="en-US" dirty="0"/>
          </a:p>
        </p:txBody>
      </p:sp>
    </p:spTree>
    <p:extLst>
      <p:ext uri="{BB962C8B-B14F-4D97-AF65-F5344CB8AC3E}">
        <p14:creationId xmlns:p14="http://schemas.microsoft.com/office/powerpoint/2010/main" val="1528070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23</a:t>
            </a:fld>
            <a:endParaRPr lang="en-US" dirty="0"/>
          </a:p>
        </p:txBody>
      </p:sp>
    </p:spTree>
    <p:extLst>
      <p:ext uri="{BB962C8B-B14F-4D97-AF65-F5344CB8AC3E}">
        <p14:creationId xmlns:p14="http://schemas.microsoft.com/office/powerpoint/2010/main" val="255062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24</a:t>
            </a:fld>
            <a:endParaRPr lang="en-US" dirty="0"/>
          </a:p>
        </p:txBody>
      </p:sp>
    </p:spTree>
    <p:extLst>
      <p:ext uri="{BB962C8B-B14F-4D97-AF65-F5344CB8AC3E}">
        <p14:creationId xmlns:p14="http://schemas.microsoft.com/office/powerpoint/2010/main" val="417958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4</a:t>
            </a:fld>
            <a:endParaRPr lang="en-US" dirty="0"/>
          </a:p>
        </p:txBody>
      </p:sp>
    </p:spTree>
    <p:extLst>
      <p:ext uri="{BB962C8B-B14F-4D97-AF65-F5344CB8AC3E}">
        <p14:creationId xmlns:p14="http://schemas.microsoft.com/office/powerpoint/2010/main" val="586009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26</a:t>
            </a:fld>
            <a:endParaRPr lang="en-US" dirty="0"/>
          </a:p>
        </p:txBody>
      </p:sp>
    </p:spTree>
    <p:extLst>
      <p:ext uri="{BB962C8B-B14F-4D97-AF65-F5344CB8AC3E}">
        <p14:creationId xmlns:p14="http://schemas.microsoft.com/office/powerpoint/2010/main" val="1660478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27</a:t>
            </a:fld>
            <a:endParaRPr lang="en-US" dirty="0"/>
          </a:p>
        </p:txBody>
      </p:sp>
    </p:spTree>
    <p:extLst>
      <p:ext uri="{BB962C8B-B14F-4D97-AF65-F5344CB8AC3E}">
        <p14:creationId xmlns:p14="http://schemas.microsoft.com/office/powerpoint/2010/main" val="125876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5</a:t>
            </a:fld>
            <a:endParaRPr lang="en-US" dirty="0"/>
          </a:p>
        </p:txBody>
      </p:sp>
    </p:spTree>
    <p:extLst>
      <p:ext uri="{BB962C8B-B14F-4D97-AF65-F5344CB8AC3E}">
        <p14:creationId xmlns:p14="http://schemas.microsoft.com/office/powerpoint/2010/main" val="3090758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7</a:t>
            </a:fld>
            <a:endParaRPr lang="en-US" dirty="0"/>
          </a:p>
        </p:txBody>
      </p:sp>
    </p:spTree>
    <p:extLst>
      <p:ext uri="{BB962C8B-B14F-4D97-AF65-F5344CB8AC3E}">
        <p14:creationId xmlns:p14="http://schemas.microsoft.com/office/powerpoint/2010/main" val="377139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Có sản phẩm hỗ trợ</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8</a:t>
            </a:fld>
            <a:endParaRPr lang="en-US" dirty="0"/>
          </a:p>
        </p:txBody>
      </p:sp>
    </p:spTree>
    <p:extLst>
      <p:ext uri="{BB962C8B-B14F-4D97-AF65-F5344CB8AC3E}">
        <p14:creationId xmlns:p14="http://schemas.microsoft.com/office/powerpoint/2010/main" val="3912442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10</a:t>
            </a:fld>
            <a:endParaRPr lang="en-US" dirty="0"/>
          </a:p>
        </p:txBody>
      </p:sp>
    </p:spTree>
    <p:extLst>
      <p:ext uri="{BB962C8B-B14F-4D97-AF65-F5344CB8AC3E}">
        <p14:creationId xmlns:p14="http://schemas.microsoft.com/office/powerpoint/2010/main" val="255066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11</a:t>
            </a:fld>
            <a:endParaRPr lang="en-US" dirty="0"/>
          </a:p>
        </p:txBody>
      </p:sp>
    </p:spTree>
    <p:extLst>
      <p:ext uri="{BB962C8B-B14F-4D97-AF65-F5344CB8AC3E}">
        <p14:creationId xmlns:p14="http://schemas.microsoft.com/office/powerpoint/2010/main" val="1182955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12</a:t>
            </a:fld>
            <a:endParaRPr lang="en-US" dirty="0"/>
          </a:p>
        </p:txBody>
      </p:sp>
    </p:spTree>
    <p:extLst>
      <p:ext uri="{BB962C8B-B14F-4D97-AF65-F5344CB8AC3E}">
        <p14:creationId xmlns:p14="http://schemas.microsoft.com/office/powerpoint/2010/main" val="2897849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a:t>
            </a:r>
            <a:r>
              <a:rPr lang="vi-VN" sz="1200" b="0" i="0" kern="1200">
                <a:solidFill>
                  <a:schemeClr val="tx1"/>
                </a:solidFill>
                <a:effectLst/>
                <a:latin typeface="+mn-lt"/>
                <a:ea typeface="+mn-ea"/>
                <a:cs typeface="+mn-cs"/>
              </a:rPr>
              <a:t>oilerplate</a:t>
            </a:r>
            <a:r>
              <a:rPr lang="en-US" sz="1200" b="0" i="0" kern="1200">
                <a:solidFill>
                  <a:schemeClr val="tx1"/>
                </a:solidFill>
                <a:effectLst/>
                <a:latin typeface="+mn-lt"/>
                <a:ea typeface="+mn-ea"/>
                <a:cs typeface="+mn-cs"/>
              </a:rPr>
              <a:t> code</a:t>
            </a:r>
            <a:r>
              <a:rPr lang="vi-VN" sz="1200" b="0" i="0" kern="1200">
                <a:solidFill>
                  <a:schemeClr val="tx1"/>
                </a:solidFill>
                <a:effectLst/>
                <a:latin typeface="+mn-lt"/>
                <a:ea typeface="+mn-ea"/>
                <a:cs typeface="+mn-cs"/>
              </a:rPr>
              <a:t> là các đoạn mã được lặp lại ở nhiều nơi với ít hoặc không có sự thay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Khi sử dụng các ngôn ngữ được coi là dài dòng, lập trình viên phải viết rất nhiều mã để chỉ hoàn thành chức năng nhỏ.</a:t>
            </a:r>
            <a:endParaRPr lang="en-US" dirty="0"/>
          </a:p>
        </p:txBody>
      </p:sp>
      <p:sp>
        <p:nvSpPr>
          <p:cNvPr id="4" name="Slide Number Placeholder 3"/>
          <p:cNvSpPr>
            <a:spLocks noGrp="1"/>
          </p:cNvSpPr>
          <p:nvPr>
            <p:ph type="sldNum" sz="quarter" idx="10"/>
          </p:nvPr>
        </p:nvSpPr>
        <p:spPr/>
        <p:txBody>
          <a:bodyPr/>
          <a:lstStyle/>
          <a:p>
            <a:fld id="{34782B61-44CA-5645-AF28-3CE9DE55E6E3}" type="slidenum">
              <a:rPr lang="en-US" smtClean="0"/>
              <a:t>13</a:t>
            </a:fld>
            <a:endParaRPr lang="en-US" dirty="0"/>
          </a:p>
        </p:txBody>
      </p:sp>
    </p:spTree>
    <p:extLst>
      <p:ext uri="{BB962C8B-B14F-4D97-AF65-F5344CB8AC3E}">
        <p14:creationId xmlns:p14="http://schemas.microsoft.com/office/powerpoint/2010/main" val="164409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5A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35" name="Title 1"/>
          <p:cNvSpPr>
            <a:spLocks noGrp="1"/>
          </p:cNvSpPr>
          <p:nvPr>
            <p:ph type="ctrTitle" hasCustomPrompt="1"/>
          </p:nvPr>
        </p:nvSpPr>
        <p:spPr>
          <a:xfrm>
            <a:off x="535681" y="2398780"/>
            <a:ext cx="11166324"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dirty="0"/>
              <a:t>Tiêu đề trang bìa tiếng Việt</a:t>
            </a:r>
            <a:endParaRPr lang="en-US" dirty="0"/>
          </a:p>
        </p:txBody>
      </p:sp>
      <p:sp>
        <p:nvSpPr>
          <p:cNvPr id="36" name="Text Placeholder 2"/>
          <p:cNvSpPr>
            <a:spLocks noGrp="1"/>
          </p:cNvSpPr>
          <p:nvPr>
            <p:ph type="body" idx="1"/>
          </p:nvPr>
        </p:nvSpPr>
        <p:spPr>
          <a:xfrm>
            <a:off x="535679" y="3381550"/>
            <a:ext cx="11166325"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14" name="Picture 13"/>
          <p:cNvPicPr>
            <a:picLocks noChangeAspect="1"/>
          </p:cNvPicPr>
          <p:nvPr userDrawn="1"/>
        </p:nvPicPr>
        <p:blipFill>
          <a:blip r:embed="rId3"/>
          <a:stretch>
            <a:fillRect/>
          </a:stretch>
        </p:blipFill>
        <p:spPr>
          <a:xfrm>
            <a:off x="8082504" y="599038"/>
            <a:ext cx="3619500" cy="304800"/>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361543"/>
            <a:ext cx="12192000" cy="24964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dirty="0"/>
              <a:t>Tiêu đề có đội dài một dòng</a:t>
            </a:r>
            <a:endParaRPr lang="en-US" dirty="0"/>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4" name="Content Placeholder 6"/>
          <p:cNvSpPr>
            <a:spLocks noGrp="1"/>
          </p:cNvSpPr>
          <p:nvPr>
            <p:ph sz="quarter" idx="13" hasCustomPrompt="1"/>
          </p:nvPr>
        </p:nvSpPr>
        <p:spPr>
          <a:xfrm>
            <a:off x="617389" y="1129059"/>
            <a:ext cx="10953529"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dirty="0"/>
              <a:t>Tiêu đề có đội dài một dòng</a:t>
            </a:r>
            <a:endParaRPr lang="en-US" dirty="0"/>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6" name="Content Placeholder 6"/>
          <p:cNvSpPr>
            <a:spLocks noGrp="1"/>
          </p:cNvSpPr>
          <p:nvPr>
            <p:ph sz="quarter" idx="13" hasCustomPrompt="1"/>
          </p:nvPr>
        </p:nvSpPr>
        <p:spPr>
          <a:xfrm>
            <a:off x="617389"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
        <p:nvSpPr>
          <p:cNvPr id="21" name="Content Placeholder 6"/>
          <p:cNvSpPr>
            <a:spLocks noGrp="1"/>
          </p:cNvSpPr>
          <p:nvPr>
            <p:ph sz="quarter" idx="14" hasCustomPrompt="1"/>
          </p:nvPr>
        </p:nvSpPr>
        <p:spPr>
          <a:xfrm>
            <a:off x="6320908"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Tree>
    <p:extLst>
      <p:ext uri="{BB962C8B-B14F-4D97-AF65-F5344CB8AC3E}">
        <p14:creationId xmlns:p14="http://schemas.microsoft.com/office/powerpoint/2010/main" val="1189641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a:t>
            </a:r>
            <a:r>
              <a:rPr lang="vi-VN" dirty="0"/>
              <a:t>có </a:t>
            </a:r>
            <a:r>
              <a:rPr lang="vi-VN"/>
              <a:t>đội dài đặc biệt lên đến hai dòng nội dung trong ô text box</a:t>
            </a:r>
            <a:endParaRPr lang="en-US" dirty="0"/>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3" name="Content Placeholder 6"/>
          <p:cNvSpPr>
            <a:spLocks noGrp="1"/>
          </p:cNvSpPr>
          <p:nvPr>
            <p:ph sz="quarter" idx="13" hasCustomPrompt="1"/>
          </p:nvPr>
        </p:nvSpPr>
        <p:spPr>
          <a:xfrm>
            <a:off x="617389" y="1752395"/>
            <a:ext cx="10953529"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Tree>
    <p:extLst>
      <p:ext uri="{BB962C8B-B14F-4D97-AF65-F5344CB8AC3E}">
        <p14:creationId xmlns:p14="http://schemas.microsoft.com/office/powerpoint/2010/main" val="1203013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a:t>
            </a:r>
            <a:r>
              <a:rPr lang="vi-VN" dirty="0"/>
              <a:t>có </a:t>
            </a:r>
            <a:r>
              <a:rPr lang="vi-VN"/>
              <a:t>đội dài đặc biệt lên đến hai dòng nội dung trong ô text box</a:t>
            </a:r>
            <a:endParaRPr lang="en-US" dirty="0"/>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5" name="Content Placeholder 6"/>
          <p:cNvSpPr>
            <a:spLocks noGrp="1"/>
          </p:cNvSpPr>
          <p:nvPr>
            <p:ph sz="quarter" idx="13" hasCustomPrompt="1"/>
          </p:nvPr>
        </p:nvSpPr>
        <p:spPr>
          <a:xfrm>
            <a:off x="617389"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
        <p:nvSpPr>
          <p:cNvPr id="16" name="Content Placeholder 6"/>
          <p:cNvSpPr>
            <a:spLocks noGrp="1"/>
          </p:cNvSpPr>
          <p:nvPr>
            <p:ph sz="quarter" idx="14" hasCustomPrompt="1"/>
          </p:nvPr>
        </p:nvSpPr>
        <p:spPr>
          <a:xfrm>
            <a:off x="6320908"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Tree>
    <p:extLst>
      <p:ext uri="{BB962C8B-B14F-4D97-AF65-F5344CB8AC3E}">
        <p14:creationId xmlns:p14="http://schemas.microsoft.com/office/powerpoint/2010/main" val="783368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dirty="0"/>
              <a:t>Tiêu đề có đội dài một dòng</a:t>
            </a:r>
            <a:endParaRPr lang="en-US" dirty="0"/>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4" name="Content Placeholder 6"/>
          <p:cNvSpPr>
            <a:spLocks noGrp="1"/>
          </p:cNvSpPr>
          <p:nvPr>
            <p:ph sz="quarter" idx="13" hasCustomPrompt="1"/>
          </p:nvPr>
        </p:nvSpPr>
        <p:spPr>
          <a:xfrm>
            <a:off x="617389" y="1129059"/>
            <a:ext cx="10953529"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Tree>
    <p:extLst>
      <p:ext uri="{BB962C8B-B14F-4D97-AF65-F5344CB8AC3E}">
        <p14:creationId xmlns:p14="http://schemas.microsoft.com/office/powerpoint/2010/main" val="1189641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
        <p:nvSpPr>
          <p:cNvPr id="2" name="Title 1"/>
          <p:cNvSpPr>
            <a:spLocks noGrp="1"/>
          </p:cNvSpPr>
          <p:nvPr>
            <p:ph type="title" hasCustomPrompt="1"/>
          </p:nvPr>
        </p:nvSpPr>
        <p:spPr>
          <a:xfrm>
            <a:off x="617390" y="268556"/>
            <a:ext cx="10953529" cy="57385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dirty="0"/>
              <a:t>Tiêu đề có đội dài một dòng</a:t>
            </a:r>
            <a:endParaRPr lang="en-US" dirty="0"/>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6" name="Content Placeholder 6"/>
          <p:cNvSpPr>
            <a:spLocks noGrp="1"/>
          </p:cNvSpPr>
          <p:nvPr>
            <p:ph sz="quarter" idx="13" hasCustomPrompt="1"/>
          </p:nvPr>
        </p:nvSpPr>
        <p:spPr>
          <a:xfrm>
            <a:off x="617389"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
        <p:nvSpPr>
          <p:cNvPr id="21" name="Content Placeholder 6"/>
          <p:cNvSpPr>
            <a:spLocks noGrp="1"/>
          </p:cNvSpPr>
          <p:nvPr>
            <p:ph sz="quarter" idx="14" hasCustomPrompt="1"/>
          </p:nvPr>
        </p:nvSpPr>
        <p:spPr>
          <a:xfrm>
            <a:off x="6320908" y="1129059"/>
            <a:ext cx="5250011" cy="5093941"/>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Tree>
    <p:extLst>
      <p:ext uri="{BB962C8B-B14F-4D97-AF65-F5344CB8AC3E}">
        <p14:creationId xmlns:p14="http://schemas.microsoft.com/office/powerpoint/2010/main" val="1350490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a:t>
            </a:r>
            <a:r>
              <a:rPr lang="vi-VN" dirty="0"/>
              <a:t>có </a:t>
            </a:r>
            <a:r>
              <a:rPr lang="vi-VN"/>
              <a:t>đội dài đặc biệt lên đến hai dòng nội dung trong ô text box</a:t>
            </a:r>
            <a:endParaRPr lang="en-US" dirty="0"/>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3" name="Content Placeholder 6"/>
          <p:cNvSpPr>
            <a:spLocks noGrp="1"/>
          </p:cNvSpPr>
          <p:nvPr>
            <p:ph sz="quarter" idx="13" hasCustomPrompt="1"/>
          </p:nvPr>
        </p:nvSpPr>
        <p:spPr>
          <a:xfrm>
            <a:off x="617389" y="1752395"/>
            <a:ext cx="10953529"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Tree>
    <p:extLst>
      <p:ext uri="{BB962C8B-B14F-4D97-AF65-F5344CB8AC3E}">
        <p14:creationId xmlns:p14="http://schemas.microsoft.com/office/powerpoint/2010/main" val="1102520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362700" y="2847996"/>
            <a:ext cx="5829299" cy="4010004"/>
          </a:xfrm>
          <a:prstGeom prst="rect">
            <a:avLst/>
          </a:prstGeom>
        </p:spPr>
      </p:pic>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
        <p:nvSpPr>
          <p:cNvPr id="2" name="Title 1"/>
          <p:cNvSpPr>
            <a:spLocks noGrp="1"/>
          </p:cNvSpPr>
          <p:nvPr>
            <p:ph type="title" hasCustomPrompt="1"/>
          </p:nvPr>
        </p:nvSpPr>
        <p:spPr>
          <a:xfrm>
            <a:off x="617390" y="268556"/>
            <a:ext cx="10953529" cy="1178279"/>
          </a:xfrm>
          <a:prstGeom prst="rect">
            <a:avLst/>
          </a:prstGeom>
        </p:spPr>
        <p:txBody>
          <a:bodyPr>
            <a:normAutofit/>
          </a:bodyPr>
          <a:lstStyle>
            <a:lvl1pPr>
              <a:defRPr sz="3600" b="1">
                <a:solidFill>
                  <a:srgbClr val="0070C0"/>
                </a:solidFill>
                <a:latin typeface="Arial" charset="0"/>
                <a:ea typeface="Arial" charset="0"/>
                <a:cs typeface="Arial" charset="0"/>
              </a:defRPr>
            </a:lvl1pPr>
          </a:lstStyle>
          <a:p>
            <a:r>
              <a:rPr lang="vi-VN"/>
              <a:t>Tiêu đề </a:t>
            </a:r>
            <a:r>
              <a:rPr lang="vi-VN" dirty="0"/>
              <a:t>có </a:t>
            </a:r>
            <a:r>
              <a:rPr lang="vi-VN"/>
              <a:t>đội dài đặc biệt lên đến hai dòng nội dung trong ô text box</a:t>
            </a:r>
            <a:endParaRPr lang="en-US" dirty="0"/>
          </a:p>
        </p:txBody>
      </p:sp>
      <p:sp>
        <p:nvSpPr>
          <p:cNvPr id="10" name="Rectangle 9"/>
          <p:cNvSpPr/>
          <p:nvPr userDrawn="1"/>
        </p:nvSpPr>
        <p:spPr>
          <a:xfrm>
            <a:off x="720693" y="1563002"/>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5" name="Content Placeholder 6"/>
          <p:cNvSpPr>
            <a:spLocks noGrp="1"/>
          </p:cNvSpPr>
          <p:nvPr>
            <p:ph sz="quarter" idx="13" hasCustomPrompt="1"/>
          </p:nvPr>
        </p:nvSpPr>
        <p:spPr>
          <a:xfrm>
            <a:off x="617389"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
        <p:nvSpPr>
          <p:cNvPr id="16" name="Content Placeholder 6"/>
          <p:cNvSpPr>
            <a:spLocks noGrp="1"/>
          </p:cNvSpPr>
          <p:nvPr>
            <p:ph sz="quarter" idx="14" hasCustomPrompt="1"/>
          </p:nvPr>
        </p:nvSpPr>
        <p:spPr>
          <a:xfrm>
            <a:off x="6320908" y="1752395"/>
            <a:ext cx="5250011" cy="447060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Tree>
    <p:extLst>
      <p:ext uri="{BB962C8B-B14F-4D97-AF65-F5344CB8AC3E}">
        <p14:creationId xmlns:p14="http://schemas.microsoft.com/office/powerpoint/2010/main" val="1967513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35" name="Title 1"/>
          <p:cNvSpPr>
            <a:spLocks noGrp="1"/>
          </p:cNvSpPr>
          <p:nvPr>
            <p:ph type="ctrTitle" hasCustomPrompt="1"/>
          </p:nvPr>
        </p:nvSpPr>
        <p:spPr>
          <a:xfrm>
            <a:off x="535681" y="2193329"/>
            <a:ext cx="11166324" cy="865277"/>
          </a:xfrm>
          <a:prstGeom prst="rect">
            <a:avLst/>
          </a:prstGeom>
        </p:spPr>
        <p:txBody>
          <a:bodyPr anchor="b">
            <a:noAutofit/>
          </a:bodyPr>
          <a:lstStyle>
            <a:lvl1pPr algn="ctr">
              <a:defRPr sz="5400" b="1" i="0" baseline="0">
                <a:solidFill>
                  <a:schemeClr val="bg1"/>
                </a:solidFill>
                <a:latin typeface="Arial" charset="0"/>
                <a:ea typeface="Arial" charset="0"/>
                <a:cs typeface="Arial" charset="0"/>
              </a:defRPr>
            </a:lvl1pPr>
          </a:lstStyle>
          <a:p>
            <a:r>
              <a:rPr lang="vi-VN" dirty="0"/>
              <a:t>Nội dung tiếng Việt</a:t>
            </a:r>
            <a:endParaRPr lang="en-US" dirty="0"/>
          </a:p>
        </p:txBody>
      </p:sp>
      <p:pic>
        <p:nvPicPr>
          <p:cNvPr id="14" name="Picture 13"/>
          <p:cNvPicPr>
            <a:picLocks noChangeAspect="1"/>
          </p:cNvPicPr>
          <p:nvPr userDrawn="1"/>
        </p:nvPicPr>
        <p:blipFill>
          <a:blip r:embed="rId3"/>
          <a:stretch>
            <a:fillRect/>
          </a:stretch>
        </p:blipFill>
        <p:spPr>
          <a:xfrm>
            <a:off x="8082504" y="599038"/>
            <a:ext cx="3619500" cy="304800"/>
          </a:xfrm>
          <a:prstGeom prst="rect">
            <a:avLst/>
          </a:prstGeom>
        </p:spPr>
      </p:pic>
      <p:sp>
        <p:nvSpPr>
          <p:cNvPr id="2" name="Rectangle 1"/>
          <p:cNvSpPr/>
          <p:nvPr userDrawn="1"/>
        </p:nvSpPr>
        <p:spPr>
          <a:xfrm>
            <a:off x="0" y="4477871"/>
            <a:ext cx="12192000" cy="2380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hape 165"/>
          <p:cNvSpPr txBox="1"/>
          <p:nvPr userDrawn="1"/>
        </p:nvSpPr>
        <p:spPr>
          <a:xfrm>
            <a:off x="535680" y="4846090"/>
            <a:ext cx="3466697" cy="1382441"/>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dirty="0">
                <a:solidFill>
                  <a:srgbClr val="0066B3"/>
                </a:solidFill>
                <a:latin typeface="Arial" charset="0"/>
                <a:ea typeface="Arial" charset="0"/>
                <a:cs typeface="Arial" charset="0"/>
                <a:sym typeface="Arial"/>
              </a:rPr>
              <a:t>TRỤ </a:t>
            </a:r>
            <a:r>
              <a:rPr lang="vi-VN" sz="1600" b="1" dirty="0">
                <a:solidFill>
                  <a:srgbClr val="0070C0"/>
                </a:solidFill>
                <a:latin typeface="Arial" charset="0"/>
                <a:ea typeface="Arial" charset="0"/>
                <a:cs typeface="Arial" charset="0"/>
                <a:sym typeface="Arial"/>
              </a:rPr>
              <a:t>SỞ CHÍNH</a:t>
            </a:r>
          </a:p>
          <a:p>
            <a:pPr marL="0" marR="0" lvl="0" indent="0" algn="l" rtl="0">
              <a:spcBef>
                <a:spcPts val="0"/>
              </a:spcBef>
              <a:buSzPct val="25000"/>
              <a:buNone/>
            </a:pPr>
            <a:r>
              <a:rPr lang="vi-VN" sz="1400" b="1" dirty="0">
                <a:solidFill>
                  <a:schemeClr val="tx1">
                    <a:lumMod val="65000"/>
                    <a:lumOff val="35000"/>
                  </a:schemeClr>
                </a:solidFill>
                <a:latin typeface="Arial" charset="0"/>
                <a:ea typeface="Arial" charset="0"/>
                <a:cs typeface="Arial" charset="0"/>
                <a:sym typeface="Arial"/>
              </a:rPr>
              <a:t>Địa chỉ: </a:t>
            </a:r>
            <a:r>
              <a:rPr lang="vi-VN" sz="1400" dirty="0">
                <a:solidFill>
                  <a:schemeClr val="tx1">
                    <a:lumMod val="65000"/>
                    <a:lumOff val="35000"/>
                  </a:schemeClr>
                </a:solidFill>
                <a:latin typeface="Arial" charset="0"/>
                <a:ea typeface="Arial" charset="0"/>
                <a:cs typeface="Arial" charset="0"/>
                <a:sym typeface="Arial"/>
              </a:rPr>
              <a:t>124 Hoàng Quốc Việt, Cầu Giấy, Hà nội</a:t>
            </a:r>
            <a:br>
              <a:rPr lang="vi-VN" sz="1400" dirty="0">
                <a:solidFill>
                  <a:schemeClr val="tx1">
                    <a:lumMod val="65000"/>
                    <a:lumOff val="35000"/>
                  </a:schemeClr>
                </a:solidFill>
                <a:latin typeface="Arial" charset="0"/>
                <a:ea typeface="Arial" charset="0"/>
                <a:cs typeface="Arial" charset="0"/>
                <a:sym typeface="Arial"/>
              </a:rPr>
            </a:br>
            <a:r>
              <a:rPr lang="vi-VN" sz="1400" b="1" dirty="0">
                <a:solidFill>
                  <a:schemeClr val="tx1">
                    <a:lumMod val="65000"/>
                    <a:lumOff val="35000"/>
                  </a:schemeClr>
                </a:solidFill>
                <a:latin typeface="Arial" charset="0"/>
                <a:ea typeface="Arial" charset="0"/>
                <a:cs typeface="Arial" charset="0"/>
                <a:sym typeface="Arial"/>
              </a:rPr>
              <a:t>Điện thoại: </a:t>
            </a:r>
            <a:r>
              <a:rPr lang="vi-VN" sz="1400" dirty="0">
                <a:solidFill>
                  <a:schemeClr val="tx1">
                    <a:lumMod val="65000"/>
                    <a:lumOff val="35000"/>
                  </a:schemeClr>
                </a:solidFill>
                <a:latin typeface="Arial" charset="0"/>
                <a:ea typeface="Arial" charset="0"/>
                <a:cs typeface="Arial" charset="0"/>
                <a:sym typeface="Arial"/>
              </a:rPr>
              <a:t>(+84) 4 3748 0922 </a:t>
            </a:r>
            <a:br>
              <a:rPr lang="vi-VN" sz="1400" dirty="0">
                <a:solidFill>
                  <a:schemeClr val="tx1">
                    <a:lumMod val="65000"/>
                    <a:lumOff val="35000"/>
                  </a:schemeClr>
                </a:solidFill>
                <a:latin typeface="Arial" charset="0"/>
                <a:ea typeface="Arial" charset="0"/>
                <a:cs typeface="Arial" charset="0"/>
                <a:sym typeface="Arial"/>
              </a:rPr>
            </a:br>
            <a:r>
              <a:rPr lang="vi-VN" sz="1400" b="1" dirty="0">
                <a:solidFill>
                  <a:schemeClr val="tx1">
                    <a:lumMod val="65000"/>
                    <a:lumOff val="35000"/>
                  </a:schemeClr>
                </a:solidFill>
                <a:latin typeface="Arial" charset="0"/>
                <a:ea typeface="Arial" charset="0"/>
                <a:cs typeface="Arial" charset="0"/>
                <a:sym typeface="Arial"/>
              </a:rPr>
              <a:t>Fax: </a:t>
            </a:r>
            <a:r>
              <a:rPr lang="vi-VN" sz="1400" dirty="0">
                <a:solidFill>
                  <a:schemeClr val="tx1">
                    <a:lumMod val="65000"/>
                    <a:lumOff val="35000"/>
                  </a:schemeClr>
                </a:solidFill>
                <a:latin typeface="Arial" charset="0"/>
                <a:ea typeface="Arial" charset="0"/>
                <a:cs typeface="Arial" charset="0"/>
                <a:sym typeface="Arial"/>
              </a:rPr>
              <a:t>(+84) 4 3784 0925</a:t>
            </a:r>
          </a:p>
          <a:p>
            <a:pPr marL="0" marR="0" lvl="0" indent="0" algn="l" rtl="0">
              <a:spcBef>
                <a:spcPts val="0"/>
              </a:spcBef>
              <a:buNone/>
            </a:pPr>
            <a:endParaRPr sz="1200" dirty="0">
              <a:solidFill>
                <a:schemeClr val="dk1"/>
              </a:solidFill>
              <a:latin typeface="Arial" charset="0"/>
              <a:ea typeface="Arial" charset="0"/>
              <a:cs typeface="Arial" charset="0"/>
              <a:sym typeface="Arial"/>
            </a:endParaRPr>
          </a:p>
        </p:txBody>
      </p:sp>
      <p:sp>
        <p:nvSpPr>
          <p:cNvPr id="9" name="Shape 166"/>
          <p:cNvSpPr txBox="1"/>
          <p:nvPr userDrawn="1"/>
        </p:nvSpPr>
        <p:spPr>
          <a:xfrm>
            <a:off x="4212276" y="4840043"/>
            <a:ext cx="3427191" cy="138848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dirty="0">
                <a:solidFill>
                  <a:srgbClr val="0066B3"/>
                </a:solidFill>
                <a:latin typeface="Arial" charset="0"/>
                <a:ea typeface="Arial" charset="0"/>
                <a:cs typeface="Arial" charset="0"/>
                <a:sym typeface="Arial"/>
              </a:rPr>
              <a:t>VP ĐẠI DIỆN TẠI HÀ NỘI</a:t>
            </a:r>
          </a:p>
          <a:p>
            <a:pPr marL="0" marR="0" lvl="0" indent="0" algn="l" rtl="0">
              <a:spcBef>
                <a:spcPts val="0"/>
              </a:spcBef>
              <a:buSzPct val="25000"/>
              <a:buNone/>
            </a:pPr>
            <a:r>
              <a:rPr lang="vi-VN" sz="1400" b="1" dirty="0">
                <a:solidFill>
                  <a:schemeClr val="tx1">
                    <a:lumMod val="65000"/>
                    <a:lumOff val="35000"/>
                  </a:schemeClr>
                </a:solidFill>
                <a:latin typeface="Arial" charset="0"/>
                <a:ea typeface="Arial" charset="0"/>
                <a:cs typeface="Arial" charset="0"/>
                <a:sym typeface="Arial"/>
              </a:rPr>
              <a:t>Địa chỉ: </a:t>
            </a:r>
            <a:r>
              <a:rPr lang="vi-VN" sz="1400" dirty="0">
                <a:solidFill>
                  <a:schemeClr val="tx1">
                    <a:lumMod val="65000"/>
                    <a:lumOff val="35000"/>
                  </a:schemeClr>
                </a:solidFill>
                <a:latin typeface="Arial" charset="0"/>
                <a:ea typeface="Arial" charset="0"/>
                <a:cs typeface="Arial" charset="0"/>
                <a:sym typeface="Arial"/>
              </a:rPr>
              <a:t>Tầng 20 tòa nhà VNPT Số 57, Huỳnh Thúc Kháng, Hà Nội</a:t>
            </a:r>
          </a:p>
        </p:txBody>
      </p:sp>
      <p:sp>
        <p:nvSpPr>
          <p:cNvPr id="10" name="Shape 167"/>
          <p:cNvSpPr txBox="1"/>
          <p:nvPr userDrawn="1"/>
        </p:nvSpPr>
        <p:spPr>
          <a:xfrm>
            <a:off x="7812268" y="4840044"/>
            <a:ext cx="4246271" cy="1388487"/>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dirty="0">
                <a:solidFill>
                  <a:srgbClr val="0066B3"/>
                </a:solidFill>
                <a:latin typeface="Arial" charset="0"/>
                <a:ea typeface="Arial" charset="0"/>
                <a:cs typeface="Arial" charset="0"/>
                <a:sym typeface="Arial"/>
              </a:rPr>
              <a:t>VP ĐẠI DIỆN TẠI HỒ CHÍ MINH</a:t>
            </a:r>
          </a:p>
          <a:p>
            <a:pPr marL="0" marR="0" lvl="0" indent="0" algn="l" rtl="0">
              <a:spcBef>
                <a:spcPts val="0"/>
              </a:spcBef>
              <a:buSzPct val="25000"/>
              <a:buNone/>
            </a:pPr>
            <a:r>
              <a:rPr lang="vi-VN" sz="1400" b="1" dirty="0">
                <a:solidFill>
                  <a:schemeClr val="tx1">
                    <a:lumMod val="65000"/>
                    <a:lumOff val="35000"/>
                  </a:schemeClr>
                </a:solidFill>
                <a:latin typeface="Arial" charset="0"/>
                <a:ea typeface="Arial" charset="0"/>
                <a:cs typeface="Arial" charset="0"/>
                <a:sym typeface="Arial"/>
              </a:rPr>
              <a:t>Địa chỉ: </a:t>
            </a:r>
            <a:r>
              <a:rPr lang="vi-VN" sz="1400" dirty="0">
                <a:solidFill>
                  <a:schemeClr val="tx1">
                    <a:lumMod val="65000"/>
                    <a:lumOff val="35000"/>
                  </a:schemeClr>
                </a:solidFill>
                <a:latin typeface="Arial" charset="0"/>
                <a:ea typeface="Arial" charset="0"/>
                <a:cs typeface="Arial" charset="0"/>
                <a:sym typeface="Arial"/>
              </a:rPr>
              <a:t>Tầng 8 tòa nhà Waseco - Số 10, phố Phổ Quang, quận Tân Bình,TPHCM</a:t>
            </a:r>
            <a:br>
              <a:rPr lang="vi-VN" sz="1400" dirty="0">
                <a:solidFill>
                  <a:schemeClr val="tx1">
                    <a:lumMod val="65000"/>
                    <a:lumOff val="35000"/>
                  </a:schemeClr>
                </a:solidFill>
                <a:latin typeface="Arial" charset="0"/>
                <a:ea typeface="Arial" charset="0"/>
                <a:cs typeface="Arial" charset="0"/>
                <a:sym typeface="Arial"/>
              </a:rPr>
            </a:br>
            <a:r>
              <a:rPr lang="vi-VN" sz="1400" b="1" dirty="0">
                <a:solidFill>
                  <a:schemeClr val="tx1">
                    <a:lumMod val="65000"/>
                    <a:lumOff val="35000"/>
                  </a:schemeClr>
                </a:solidFill>
                <a:latin typeface="Arial" charset="0"/>
                <a:ea typeface="Arial" charset="0"/>
                <a:cs typeface="Arial" charset="0"/>
                <a:sym typeface="Arial"/>
              </a:rPr>
              <a:t>Điện thoại: </a:t>
            </a:r>
            <a:r>
              <a:rPr lang="vi-VN" sz="1400" dirty="0">
                <a:solidFill>
                  <a:schemeClr val="tx1">
                    <a:lumMod val="65000"/>
                    <a:lumOff val="35000"/>
                  </a:schemeClr>
                </a:solidFill>
                <a:latin typeface="Arial" charset="0"/>
                <a:ea typeface="Arial" charset="0"/>
                <a:cs typeface="Arial" charset="0"/>
                <a:sym typeface="Arial"/>
              </a:rPr>
              <a:t>(+84) 8 3842 2888 </a:t>
            </a:r>
            <a:br>
              <a:rPr lang="vi-VN" sz="1400" dirty="0">
                <a:solidFill>
                  <a:schemeClr val="tx1">
                    <a:lumMod val="65000"/>
                    <a:lumOff val="35000"/>
                  </a:schemeClr>
                </a:solidFill>
                <a:latin typeface="Arial" charset="0"/>
                <a:ea typeface="Arial" charset="0"/>
                <a:cs typeface="Arial" charset="0"/>
                <a:sym typeface="Arial"/>
              </a:rPr>
            </a:br>
            <a:r>
              <a:rPr lang="vi-VN" sz="1400" b="1" dirty="0">
                <a:solidFill>
                  <a:schemeClr val="tx1">
                    <a:lumMod val="65000"/>
                    <a:lumOff val="35000"/>
                  </a:schemeClr>
                </a:solidFill>
                <a:latin typeface="Arial" charset="0"/>
                <a:ea typeface="Arial" charset="0"/>
                <a:cs typeface="Arial" charset="0"/>
                <a:sym typeface="Arial"/>
              </a:rPr>
              <a:t>Fax: </a:t>
            </a:r>
            <a:r>
              <a:rPr lang="vi-VN" sz="1400" dirty="0">
                <a:solidFill>
                  <a:schemeClr val="tx1">
                    <a:lumMod val="65000"/>
                    <a:lumOff val="35000"/>
                  </a:schemeClr>
                </a:solidFill>
                <a:latin typeface="Arial" charset="0"/>
                <a:ea typeface="Arial" charset="0"/>
                <a:cs typeface="Arial" charset="0"/>
                <a:sym typeface="Arial"/>
              </a:rPr>
              <a:t>(+84) 8 3997 4515</a:t>
            </a:r>
          </a:p>
        </p:txBody>
      </p:sp>
      <p:sp>
        <p:nvSpPr>
          <p:cNvPr id="3" name="Rectangle 2"/>
          <p:cNvSpPr/>
          <p:nvPr userDrawn="1"/>
        </p:nvSpPr>
        <p:spPr>
          <a:xfrm>
            <a:off x="625033"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4294989"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userDrawn="1"/>
        </p:nvSpPr>
        <p:spPr>
          <a:xfrm>
            <a:off x="7895666"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0" y="6363698"/>
            <a:ext cx="12192000" cy="496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hape 165"/>
          <p:cNvSpPr txBox="1"/>
          <p:nvPr userDrawn="1"/>
        </p:nvSpPr>
        <p:spPr>
          <a:xfrm>
            <a:off x="4345571" y="6363698"/>
            <a:ext cx="3466697" cy="41961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400" b="0" dirty="0">
                <a:solidFill>
                  <a:schemeClr val="accent1">
                    <a:lumMod val="40000"/>
                    <a:lumOff val="60000"/>
                  </a:schemeClr>
                </a:solidFill>
                <a:latin typeface="Arial" charset="0"/>
                <a:ea typeface="Arial" charset="0"/>
                <a:cs typeface="Arial" charset="0"/>
                <a:sym typeface="Arial"/>
              </a:rPr>
              <a:t>www.vnpt-technology.vn</a:t>
            </a:r>
            <a:endParaRPr sz="1400" b="0" dirty="0">
              <a:solidFill>
                <a:schemeClr val="accent1">
                  <a:lumMod val="40000"/>
                  <a:lumOff val="60000"/>
                </a:schemeClr>
              </a:solidFill>
              <a:latin typeface="Arial" charset="0"/>
              <a:ea typeface="Arial" charset="0"/>
              <a:cs typeface="Arial" charset="0"/>
              <a:sym typeface="Arial"/>
            </a:endParaRPr>
          </a:p>
        </p:txBody>
      </p:sp>
      <p:sp>
        <p:nvSpPr>
          <p:cNvPr id="24" name="Rectangle 23"/>
          <p:cNvSpPr/>
          <p:nvPr userDrawn="1"/>
        </p:nvSpPr>
        <p:spPr>
          <a:xfrm>
            <a:off x="0" y="4477871"/>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4572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p:cNvSpPr>
            <a:spLocks noGrp="1"/>
          </p:cNvSpPr>
          <p:nvPr>
            <p:ph type="ctrTitle" hasCustomPrompt="1"/>
          </p:nvPr>
        </p:nvSpPr>
        <p:spPr>
          <a:xfrm>
            <a:off x="535681" y="2193329"/>
            <a:ext cx="11166324" cy="865277"/>
          </a:xfrm>
          <a:prstGeom prst="rect">
            <a:avLst/>
          </a:prstGeom>
        </p:spPr>
        <p:txBody>
          <a:bodyPr anchor="b">
            <a:noAutofit/>
          </a:bodyPr>
          <a:lstStyle>
            <a:lvl1pPr algn="ctr">
              <a:defRPr sz="5400" b="1" i="0" baseline="0">
                <a:solidFill>
                  <a:schemeClr val="bg1"/>
                </a:solidFill>
                <a:latin typeface="Arial" charset="0"/>
                <a:ea typeface="Arial" charset="0"/>
                <a:cs typeface="Arial" charset="0"/>
              </a:defRPr>
            </a:lvl1pPr>
          </a:lstStyle>
          <a:p>
            <a:r>
              <a:rPr lang="vi-VN" dirty="0"/>
              <a:t>Nội dung tiếng Việt</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pic>
        <p:nvPicPr>
          <p:cNvPr id="20" name="Picture 19"/>
          <p:cNvPicPr>
            <a:picLocks noChangeAspect="1"/>
          </p:cNvPicPr>
          <p:nvPr userDrawn="1"/>
        </p:nvPicPr>
        <p:blipFill>
          <a:blip r:embed="rId3"/>
          <a:stretch>
            <a:fillRect/>
          </a:stretch>
        </p:blipFill>
        <p:spPr>
          <a:xfrm>
            <a:off x="6701742" y="482824"/>
            <a:ext cx="5000262" cy="584077"/>
          </a:xfrm>
          <a:prstGeom prst="rect">
            <a:avLst/>
          </a:prstGeom>
        </p:spPr>
      </p:pic>
      <p:sp>
        <p:nvSpPr>
          <p:cNvPr id="18" name="Rectangle 17"/>
          <p:cNvSpPr/>
          <p:nvPr userDrawn="1"/>
        </p:nvSpPr>
        <p:spPr>
          <a:xfrm>
            <a:off x="0" y="4477871"/>
            <a:ext cx="12192000" cy="2380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hape 165"/>
          <p:cNvSpPr txBox="1"/>
          <p:nvPr userDrawn="1"/>
        </p:nvSpPr>
        <p:spPr>
          <a:xfrm>
            <a:off x="535680" y="4846090"/>
            <a:ext cx="3466697" cy="1382441"/>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dirty="0">
                <a:solidFill>
                  <a:srgbClr val="0066B3"/>
                </a:solidFill>
                <a:latin typeface="Arial" charset="0"/>
                <a:ea typeface="Arial" charset="0"/>
                <a:cs typeface="Arial" charset="0"/>
                <a:sym typeface="Arial"/>
              </a:rPr>
              <a:t>TRỤ </a:t>
            </a:r>
            <a:r>
              <a:rPr lang="vi-VN" sz="1600" b="1" dirty="0">
                <a:solidFill>
                  <a:srgbClr val="0070C0"/>
                </a:solidFill>
                <a:latin typeface="Arial" charset="0"/>
                <a:ea typeface="Arial" charset="0"/>
                <a:cs typeface="Arial" charset="0"/>
                <a:sym typeface="Arial"/>
              </a:rPr>
              <a:t>SỞ CHÍNH</a:t>
            </a:r>
          </a:p>
          <a:p>
            <a:pPr marL="0" marR="0" lvl="0" indent="0" algn="l" rtl="0">
              <a:spcBef>
                <a:spcPts val="0"/>
              </a:spcBef>
              <a:buSzPct val="25000"/>
              <a:buNone/>
            </a:pPr>
            <a:r>
              <a:rPr lang="vi-VN" sz="1400" b="1" dirty="0">
                <a:solidFill>
                  <a:schemeClr val="tx1">
                    <a:lumMod val="65000"/>
                    <a:lumOff val="35000"/>
                  </a:schemeClr>
                </a:solidFill>
                <a:latin typeface="Arial" charset="0"/>
                <a:ea typeface="Arial" charset="0"/>
                <a:cs typeface="Arial" charset="0"/>
                <a:sym typeface="Arial"/>
              </a:rPr>
              <a:t>Địa chỉ: </a:t>
            </a:r>
            <a:r>
              <a:rPr lang="vi-VN" sz="1400" dirty="0">
                <a:solidFill>
                  <a:schemeClr val="tx1">
                    <a:lumMod val="65000"/>
                    <a:lumOff val="35000"/>
                  </a:schemeClr>
                </a:solidFill>
                <a:latin typeface="Arial" charset="0"/>
                <a:ea typeface="Arial" charset="0"/>
                <a:cs typeface="Arial" charset="0"/>
                <a:sym typeface="Arial"/>
              </a:rPr>
              <a:t>124 Hoàng Quốc Việt, Cầu Giấy, Hà nội</a:t>
            </a:r>
            <a:br>
              <a:rPr lang="vi-VN" sz="1400" dirty="0">
                <a:solidFill>
                  <a:schemeClr val="tx1">
                    <a:lumMod val="65000"/>
                    <a:lumOff val="35000"/>
                  </a:schemeClr>
                </a:solidFill>
                <a:latin typeface="Arial" charset="0"/>
                <a:ea typeface="Arial" charset="0"/>
                <a:cs typeface="Arial" charset="0"/>
                <a:sym typeface="Arial"/>
              </a:rPr>
            </a:br>
            <a:r>
              <a:rPr lang="vi-VN" sz="1400" b="1" dirty="0">
                <a:solidFill>
                  <a:schemeClr val="tx1">
                    <a:lumMod val="65000"/>
                    <a:lumOff val="35000"/>
                  </a:schemeClr>
                </a:solidFill>
                <a:latin typeface="Arial" charset="0"/>
                <a:ea typeface="Arial" charset="0"/>
                <a:cs typeface="Arial" charset="0"/>
                <a:sym typeface="Arial"/>
              </a:rPr>
              <a:t>Điện thoại: </a:t>
            </a:r>
            <a:r>
              <a:rPr lang="vi-VN" sz="1400" dirty="0">
                <a:solidFill>
                  <a:schemeClr val="tx1">
                    <a:lumMod val="65000"/>
                    <a:lumOff val="35000"/>
                  </a:schemeClr>
                </a:solidFill>
                <a:latin typeface="Arial" charset="0"/>
                <a:ea typeface="Arial" charset="0"/>
                <a:cs typeface="Arial" charset="0"/>
                <a:sym typeface="Arial"/>
              </a:rPr>
              <a:t>(+84) 4 3748 0922 </a:t>
            </a:r>
            <a:br>
              <a:rPr lang="vi-VN" sz="1400" dirty="0">
                <a:solidFill>
                  <a:schemeClr val="tx1">
                    <a:lumMod val="65000"/>
                    <a:lumOff val="35000"/>
                  </a:schemeClr>
                </a:solidFill>
                <a:latin typeface="Arial" charset="0"/>
                <a:ea typeface="Arial" charset="0"/>
                <a:cs typeface="Arial" charset="0"/>
                <a:sym typeface="Arial"/>
              </a:rPr>
            </a:br>
            <a:r>
              <a:rPr lang="vi-VN" sz="1400" b="1" dirty="0">
                <a:solidFill>
                  <a:schemeClr val="tx1">
                    <a:lumMod val="65000"/>
                    <a:lumOff val="35000"/>
                  </a:schemeClr>
                </a:solidFill>
                <a:latin typeface="Arial" charset="0"/>
                <a:ea typeface="Arial" charset="0"/>
                <a:cs typeface="Arial" charset="0"/>
                <a:sym typeface="Arial"/>
              </a:rPr>
              <a:t>Fax: </a:t>
            </a:r>
            <a:r>
              <a:rPr lang="vi-VN" sz="1400" dirty="0">
                <a:solidFill>
                  <a:schemeClr val="tx1">
                    <a:lumMod val="65000"/>
                    <a:lumOff val="35000"/>
                  </a:schemeClr>
                </a:solidFill>
                <a:latin typeface="Arial" charset="0"/>
                <a:ea typeface="Arial" charset="0"/>
                <a:cs typeface="Arial" charset="0"/>
                <a:sym typeface="Arial"/>
              </a:rPr>
              <a:t>(+84) 4 3784 0925</a:t>
            </a:r>
          </a:p>
          <a:p>
            <a:pPr marL="0" marR="0" lvl="0" indent="0" algn="l" rtl="0">
              <a:spcBef>
                <a:spcPts val="0"/>
              </a:spcBef>
              <a:buNone/>
            </a:pPr>
            <a:endParaRPr sz="1200" dirty="0">
              <a:solidFill>
                <a:schemeClr val="dk1"/>
              </a:solidFill>
              <a:latin typeface="Arial" charset="0"/>
              <a:ea typeface="Arial" charset="0"/>
              <a:cs typeface="Arial" charset="0"/>
              <a:sym typeface="Arial"/>
            </a:endParaRPr>
          </a:p>
        </p:txBody>
      </p:sp>
      <p:sp>
        <p:nvSpPr>
          <p:cNvPr id="21" name="Shape 166"/>
          <p:cNvSpPr txBox="1"/>
          <p:nvPr userDrawn="1"/>
        </p:nvSpPr>
        <p:spPr>
          <a:xfrm>
            <a:off x="4212276" y="4840043"/>
            <a:ext cx="3427191" cy="138848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dirty="0">
                <a:solidFill>
                  <a:srgbClr val="0066B3"/>
                </a:solidFill>
                <a:latin typeface="Arial" charset="0"/>
                <a:ea typeface="Arial" charset="0"/>
                <a:cs typeface="Arial" charset="0"/>
                <a:sym typeface="Arial"/>
              </a:rPr>
              <a:t>VP ĐẠI DIỆN TẠI HÀ NỘI</a:t>
            </a:r>
          </a:p>
          <a:p>
            <a:pPr marL="0" marR="0" lvl="0" indent="0" algn="l" rtl="0">
              <a:spcBef>
                <a:spcPts val="0"/>
              </a:spcBef>
              <a:buSzPct val="25000"/>
              <a:buNone/>
            </a:pPr>
            <a:r>
              <a:rPr lang="vi-VN" sz="1400" b="1" dirty="0">
                <a:solidFill>
                  <a:schemeClr val="tx1">
                    <a:lumMod val="65000"/>
                    <a:lumOff val="35000"/>
                  </a:schemeClr>
                </a:solidFill>
                <a:latin typeface="Arial" charset="0"/>
                <a:ea typeface="Arial" charset="0"/>
                <a:cs typeface="Arial" charset="0"/>
                <a:sym typeface="Arial"/>
              </a:rPr>
              <a:t>Địa chỉ: </a:t>
            </a:r>
            <a:r>
              <a:rPr lang="vi-VN" sz="1400" dirty="0">
                <a:solidFill>
                  <a:schemeClr val="tx1">
                    <a:lumMod val="65000"/>
                    <a:lumOff val="35000"/>
                  </a:schemeClr>
                </a:solidFill>
                <a:latin typeface="Arial" charset="0"/>
                <a:ea typeface="Arial" charset="0"/>
                <a:cs typeface="Arial" charset="0"/>
                <a:sym typeface="Arial"/>
              </a:rPr>
              <a:t>Tầng 20 tòa nhà VNPT Số 57, Huỳnh Thúc Kháng, Hà Nội</a:t>
            </a:r>
          </a:p>
        </p:txBody>
      </p:sp>
      <p:sp>
        <p:nvSpPr>
          <p:cNvPr id="22" name="Shape 167"/>
          <p:cNvSpPr txBox="1"/>
          <p:nvPr userDrawn="1"/>
        </p:nvSpPr>
        <p:spPr>
          <a:xfrm>
            <a:off x="7812268" y="4840044"/>
            <a:ext cx="4246271" cy="1388487"/>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vi-VN" sz="1600" b="1" dirty="0">
                <a:solidFill>
                  <a:srgbClr val="0066B3"/>
                </a:solidFill>
                <a:latin typeface="Arial" charset="0"/>
                <a:ea typeface="Arial" charset="0"/>
                <a:cs typeface="Arial" charset="0"/>
                <a:sym typeface="Arial"/>
              </a:rPr>
              <a:t>VP ĐẠI DIỆN TẠI HỒ CHÍ MINH</a:t>
            </a:r>
          </a:p>
          <a:p>
            <a:pPr marL="0" marR="0" lvl="0" indent="0" algn="l" rtl="0">
              <a:spcBef>
                <a:spcPts val="0"/>
              </a:spcBef>
              <a:buSzPct val="25000"/>
              <a:buNone/>
            </a:pPr>
            <a:r>
              <a:rPr lang="vi-VN" sz="1400" b="1" dirty="0">
                <a:solidFill>
                  <a:schemeClr val="tx1">
                    <a:lumMod val="65000"/>
                    <a:lumOff val="35000"/>
                  </a:schemeClr>
                </a:solidFill>
                <a:latin typeface="Arial" charset="0"/>
                <a:ea typeface="Arial" charset="0"/>
                <a:cs typeface="Arial" charset="0"/>
                <a:sym typeface="Arial"/>
              </a:rPr>
              <a:t>Địa chỉ: </a:t>
            </a:r>
            <a:r>
              <a:rPr lang="vi-VN" sz="1400" dirty="0">
                <a:solidFill>
                  <a:schemeClr val="tx1">
                    <a:lumMod val="65000"/>
                    <a:lumOff val="35000"/>
                  </a:schemeClr>
                </a:solidFill>
                <a:latin typeface="Arial" charset="0"/>
                <a:ea typeface="Arial" charset="0"/>
                <a:cs typeface="Arial" charset="0"/>
                <a:sym typeface="Arial"/>
              </a:rPr>
              <a:t>Tầng 8 tòa nhà Waseco - Số 10, phố Phổ Quang, quận Tân Bình,TPHCM</a:t>
            </a:r>
            <a:br>
              <a:rPr lang="vi-VN" sz="1400" dirty="0">
                <a:solidFill>
                  <a:schemeClr val="tx1">
                    <a:lumMod val="65000"/>
                    <a:lumOff val="35000"/>
                  </a:schemeClr>
                </a:solidFill>
                <a:latin typeface="Arial" charset="0"/>
                <a:ea typeface="Arial" charset="0"/>
                <a:cs typeface="Arial" charset="0"/>
                <a:sym typeface="Arial"/>
              </a:rPr>
            </a:br>
            <a:r>
              <a:rPr lang="vi-VN" sz="1400" b="1" dirty="0">
                <a:solidFill>
                  <a:schemeClr val="tx1">
                    <a:lumMod val="65000"/>
                    <a:lumOff val="35000"/>
                  </a:schemeClr>
                </a:solidFill>
                <a:latin typeface="Arial" charset="0"/>
                <a:ea typeface="Arial" charset="0"/>
                <a:cs typeface="Arial" charset="0"/>
                <a:sym typeface="Arial"/>
              </a:rPr>
              <a:t>Điện thoại: </a:t>
            </a:r>
            <a:r>
              <a:rPr lang="vi-VN" sz="1400" dirty="0">
                <a:solidFill>
                  <a:schemeClr val="tx1">
                    <a:lumMod val="65000"/>
                    <a:lumOff val="35000"/>
                  </a:schemeClr>
                </a:solidFill>
                <a:latin typeface="Arial" charset="0"/>
                <a:ea typeface="Arial" charset="0"/>
                <a:cs typeface="Arial" charset="0"/>
                <a:sym typeface="Arial"/>
              </a:rPr>
              <a:t>(+84) 8 3842 2888 </a:t>
            </a:r>
            <a:br>
              <a:rPr lang="vi-VN" sz="1400" dirty="0">
                <a:solidFill>
                  <a:schemeClr val="tx1">
                    <a:lumMod val="65000"/>
                    <a:lumOff val="35000"/>
                  </a:schemeClr>
                </a:solidFill>
                <a:latin typeface="Arial" charset="0"/>
                <a:ea typeface="Arial" charset="0"/>
                <a:cs typeface="Arial" charset="0"/>
                <a:sym typeface="Arial"/>
              </a:rPr>
            </a:br>
            <a:r>
              <a:rPr lang="vi-VN" sz="1400" b="1" dirty="0">
                <a:solidFill>
                  <a:schemeClr val="tx1">
                    <a:lumMod val="65000"/>
                    <a:lumOff val="35000"/>
                  </a:schemeClr>
                </a:solidFill>
                <a:latin typeface="Arial" charset="0"/>
                <a:ea typeface="Arial" charset="0"/>
                <a:cs typeface="Arial" charset="0"/>
                <a:sym typeface="Arial"/>
              </a:rPr>
              <a:t>Fax: </a:t>
            </a:r>
            <a:r>
              <a:rPr lang="vi-VN" sz="1400" dirty="0">
                <a:solidFill>
                  <a:schemeClr val="tx1">
                    <a:lumMod val="65000"/>
                    <a:lumOff val="35000"/>
                  </a:schemeClr>
                </a:solidFill>
                <a:latin typeface="Arial" charset="0"/>
                <a:ea typeface="Arial" charset="0"/>
                <a:cs typeface="Arial" charset="0"/>
                <a:sym typeface="Arial"/>
              </a:rPr>
              <a:t>(+84) 8 3997 4515</a:t>
            </a:r>
          </a:p>
        </p:txBody>
      </p:sp>
      <p:sp>
        <p:nvSpPr>
          <p:cNvPr id="23" name="Rectangle 22"/>
          <p:cNvSpPr/>
          <p:nvPr userDrawn="1"/>
        </p:nvSpPr>
        <p:spPr>
          <a:xfrm>
            <a:off x="625033"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userDrawn="1"/>
        </p:nvSpPr>
        <p:spPr>
          <a:xfrm>
            <a:off x="4294989"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userDrawn="1"/>
        </p:nvSpPr>
        <p:spPr>
          <a:xfrm>
            <a:off x="7895666" y="4816894"/>
            <a:ext cx="486136" cy="462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a:off x="0" y="6363698"/>
            <a:ext cx="12192000" cy="4961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hape 165"/>
          <p:cNvSpPr txBox="1"/>
          <p:nvPr userDrawn="1"/>
        </p:nvSpPr>
        <p:spPr>
          <a:xfrm>
            <a:off x="4345571" y="6363698"/>
            <a:ext cx="3466697" cy="41961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400" b="0" dirty="0">
                <a:solidFill>
                  <a:schemeClr val="accent1">
                    <a:lumMod val="40000"/>
                    <a:lumOff val="60000"/>
                  </a:schemeClr>
                </a:solidFill>
                <a:latin typeface="Arial" charset="0"/>
                <a:ea typeface="Arial" charset="0"/>
                <a:cs typeface="Arial" charset="0"/>
                <a:sym typeface="Arial"/>
              </a:rPr>
              <a:t>www.vnpt-technology.vn</a:t>
            </a:r>
            <a:endParaRPr sz="1400" b="0" dirty="0">
              <a:solidFill>
                <a:schemeClr val="accent1">
                  <a:lumMod val="40000"/>
                  <a:lumOff val="60000"/>
                </a:schemeClr>
              </a:solidFill>
              <a:latin typeface="Arial" charset="0"/>
              <a:ea typeface="Arial" charset="0"/>
              <a:cs typeface="Arial" charset="0"/>
              <a:sym typeface="Arial"/>
            </a:endParaRPr>
          </a:p>
        </p:txBody>
      </p:sp>
      <p:sp>
        <p:nvSpPr>
          <p:cNvPr id="39" name="Rectangle 38"/>
          <p:cNvSpPr/>
          <p:nvPr userDrawn="1"/>
        </p:nvSpPr>
        <p:spPr>
          <a:xfrm>
            <a:off x="0" y="4477871"/>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506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5A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61543"/>
            <a:ext cx="12192000" cy="2496457"/>
          </a:xfrm>
          <a:prstGeom prst="rect">
            <a:avLst/>
          </a:prstGeom>
        </p:spPr>
      </p:pic>
      <p:sp>
        <p:nvSpPr>
          <p:cNvPr id="22" name="Title 1"/>
          <p:cNvSpPr>
            <a:spLocks noGrp="1"/>
          </p:cNvSpPr>
          <p:nvPr>
            <p:ph type="ctrTitle" hasCustomPrompt="1"/>
          </p:nvPr>
        </p:nvSpPr>
        <p:spPr>
          <a:xfrm>
            <a:off x="535681" y="2398780"/>
            <a:ext cx="11166324"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dirty="0"/>
              <a:t>Tiêu đề trang bìa tiếng Việt</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34" name="Text Placeholder 2"/>
          <p:cNvSpPr>
            <a:spLocks noGrp="1"/>
          </p:cNvSpPr>
          <p:nvPr>
            <p:ph type="body" idx="1"/>
          </p:nvPr>
        </p:nvSpPr>
        <p:spPr>
          <a:xfrm>
            <a:off x="535679" y="3381550"/>
            <a:ext cx="11166325"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3" name="Picture 2"/>
          <p:cNvPicPr>
            <a:picLocks noChangeAspect="1"/>
          </p:cNvPicPr>
          <p:nvPr userDrawn="1"/>
        </p:nvPicPr>
        <p:blipFill>
          <a:blip r:embed="rId4"/>
          <a:stretch>
            <a:fillRect/>
          </a:stretch>
        </p:blipFill>
        <p:spPr>
          <a:xfrm>
            <a:off x="6701742" y="482824"/>
            <a:ext cx="5000262" cy="584077"/>
          </a:xfrm>
          <a:prstGeom prst="rect">
            <a:avLst/>
          </a:prstGeom>
        </p:spPr>
      </p:pic>
    </p:spTree>
    <p:extLst>
      <p:ext uri="{BB962C8B-B14F-4D97-AF65-F5344CB8AC3E}">
        <p14:creationId xmlns:p14="http://schemas.microsoft.com/office/powerpoint/2010/main" val="970403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523880" y="2180520"/>
            <a:ext cx="10573560" cy="1406880"/>
          </a:xfrm>
          <a:prstGeom prst="rect">
            <a:avLst/>
          </a:prstGeom>
        </p:spPr>
        <p:txBody>
          <a:bodyPr lIns="0" tIns="0" rIns="0" bIns="0" anchor="ctr"/>
          <a:lstStyle/>
          <a:p>
            <a:pPr algn="ctr"/>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lstStyle/>
          <a:p>
            <a:endParaRPr/>
          </a:p>
        </p:txBody>
      </p:sp>
    </p:spTree>
    <p:extLst>
      <p:ext uri="{BB962C8B-B14F-4D97-AF65-F5344CB8AC3E}">
        <p14:creationId xmlns:p14="http://schemas.microsoft.com/office/powerpoint/2010/main" val="3527561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2180520"/>
            <a:ext cx="10573560" cy="140688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20998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99804" y="-14788"/>
            <a:ext cx="5392196" cy="6872787"/>
          </a:xfrm>
          <a:prstGeom prst="rect">
            <a:avLst/>
          </a:prstGeom>
        </p:spPr>
      </p:pic>
      <p:sp>
        <p:nvSpPr>
          <p:cNvPr id="35" name="Title 1"/>
          <p:cNvSpPr>
            <a:spLocks noGrp="1"/>
          </p:cNvSpPr>
          <p:nvPr>
            <p:ph type="ctrTitle" hasCustomPrompt="1"/>
          </p:nvPr>
        </p:nvSpPr>
        <p:spPr>
          <a:xfrm>
            <a:off x="535681" y="2803154"/>
            <a:ext cx="9243319"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dirty="0"/>
              <a:t>Tiêu đề trang bìa tiếng Việt</a:t>
            </a:r>
            <a:endParaRPr lang="en-US" dirty="0"/>
          </a:p>
        </p:txBody>
      </p:sp>
      <p:sp>
        <p:nvSpPr>
          <p:cNvPr id="36" name="Text Placeholder 2"/>
          <p:cNvSpPr>
            <a:spLocks noGrp="1"/>
          </p:cNvSpPr>
          <p:nvPr>
            <p:ph type="body" idx="1"/>
          </p:nvPr>
        </p:nvSpPr>
        <p:spPr>
          <a:xfrm>
            <a:off x="535679" y="3785924"/>
            <a:ext cx="9243321"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14" name="Picture 13"/>
          <p:cNvPicPr>
            <a:picLocks noChangeAspect="1"/>
          </p:cNvPicPr>
          <p:nvPr userDrawn="1"/>
        </p:nvPicPr>
        <p:blipFill>
          <a:blip r:embed="rId4"/>
          <a:stretch>
            <a:fillRect/>
          </a:stretch>
        </p:blipFill>
        <p:spPr>
          <a:xfrm>
            <a:off x="4511862" y="599038"/>
            <a:ext cx="3619500" cy="304800"/>
          </a:xfrm>
          <a:prstGeom prst="rect">
            <a:avLst/>
          </a:prstGeom>
        </p:spPr>
      </p:pic>
      <p:sp>
        <p:nvSpPr>
          <p:cNvPr id="10" name="Rectangle 9"/>
          <p:cNvSpPr/>
          <p:nvPr userDrawn="1"/>
        </p:nvSpPr>
        <p:spPr>
          <a:xfrm>
            <a:off x="4193952" y="431180"/>
            <a:ext cx="45719" cy="591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897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flip="none" rotWithShape="1">
            <a:gsLst>
              <a:gs pos="0">
                <a:schemeClr val="accent1">
                  <a:lumMod val="87000"/>
                </a:schemeClr>
              </a:gs>
              <a:gs pos="10000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9804" y="-14788"/>
            <a:ext cx="5392196" cy="6872787"/>
          </a:xfrm>
          <a:prstGeom prst="rect">
            <a:avLst/>
          </a:prstGeom>
        </p:spPr>
      </p:pic>
      <p:sp>
        <p:nvSpPr>
          <p:cNvPr id="35" name="Title 1"/>
          <p:cNvSpPr>
            <a:spLocks noGrp="1"/>
          </p:cNvSpPr>
          <p:nvPr>
            <p:ph type="ctrTitle" hasCustomPrompt="1"/>
          </p:nvPr>
        </p:nvSpPr>
        <p:spPr>
          <a:xfrm>
            <a:off x="535681" y="2803154"/>
            <a:ext cx="9243319" cy="865277"/>
          </a:xfrm>
          <a:prstGeom prst="rect">
            <a:avLst/>
          </a:prstGeom>
        </p:spPr>
        <p:txBody>
          <a:bodyPr anchor="b">
            <a:noAutofit/>
          </a:bodyPr>
          <a:lstStyle>
            <a:lvl1pPr algn="l">
              <a:defRPr sz="5400" b="1" i="0" baseline="0">
                <a:solidFill>
                  <a:schemeClr val="bg1"/>
                </a:solidFill>
                <a:latin typeface="Arial" charset="0"/>
                <a:ea typeface="Arial" charset="0"/>
                <a:cs typeface="Arial" charset="0"/>
              </a:defRPr>
            </a:lvl1pPr>
          </a:lstStyle>
          <a:p>
            <a:r>
              <a:rPr lang="vi-VN" dirty="0"/>
              <a:t>Tiêu đề trang bìa tiếng Việt</a:t>
            </a:r>
            <a:endParaRPr lang="en-US" dirty="0"/>
          </a:p>
        </p:txBody>
      </p:sp>
      <p:sp>
        <p:nvSpPr>
          <p:cNvPr id="36" name="Text Placeholder 2"/>
          <p:cNvSpPr>
            <a:spLocks noGrp="1"/>
          </p:cNvSpPr>
          <p:nvPr>
            <p:ph type="body" idx="1"/>
          </p:nvPr>
        </p:nvSpPr>
        <p:spPr>
          <a:xfrm>
            <a:off x="535679" y="3785924"/>
            <a:ext cx="9243321" cy="449666"/>
          </a:xfrm>
          <a:prstGeom prst="rect">
            <a:avLst/>
          </a:prstGeom>
        </p:spPr>
        <p:txBody>
          <a:bodyPr anchor="t"/>
          <a:lstStyle>
            <a:lvl1pPr marL="0" indent="0" algn="l">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5680" y="364658"/>
            <a:ext cx="3368448" cy="700213"/>
          </a:xfrm>
          <a:prstGeom prst="rect">
            <a:avLst/>
          </a:prstGeom>
        </p:spPr>
      </p:pic>
      <p:sp>
        <p:nvSpPr>
          <p:cNvPr id="13" name="Rectangle 12"/>
          <p:cNvSpPr/>
          <p:nvPr userDrawn="1"/>
        </p:nvSpPr>
        <p:spPr>
          <a:xfrm>
            <a:off x="4193952" y="431180"/>
            <a:ext cx="45719" cy="591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userDrawn="1"/>
        </p:nvPicPr>
        <p:blipFill>
          <a:blip r:embed="rId4"/>
          <a:stretch>
            <a:fillRect/>
          </a:stretch>
        </p:blipFill>
        <p:spPr>
          <a:xfrm>
            <a:off x="4529495" y="482824"/>
            <a:ext cx="5000262" cy="584077"/>
          </a:xfrm>
          <a:prstGeom prst="rect">
            <a:avLst/>
          </a:prstGeom>
        </p:spPr>
      </p:pic>
    </p:spTree>
    <p:extLst>
      <p:ext uri="{BB962C8B-B14F-4D97-AF65-F5344CB8AC3E}">
        <p14:creationId xmlns:p14="http://schemas.microsoft.com/office/powerpoint/2010/main" val="1892066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
        <p:nvSpPr>
          <p:cNvPr id="10" name="Rectangle 9"/>
          <p:cNvSpPr/>
          <p:nvPr userDrawn="1"/>
        </p:nvSpPr>
        <p:spPr>
          <a:xfrm>
            <a:off x="720693" y="94912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11" name="Rectangle 10"/>
          <p:cNvSpPr/>
          <p:nvPr userDrawn="1"/>
        </p:nvSpPr>
        <p:spPr>
          <a:xfrm>
            <a:off x="522503" y="1520755"/>
            <a:ext cx="6073646" cy="3819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p:cNvSpPr/>
          <p:nvPr userDrawn="1"/>
        </p:nvSpPr>
        <p:spPr>
          <a:xfrm>
            <a:off x="617389" y="1399748"/>
            <a:ext cx="6152380" cy="2448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150000"/>
              </a:lnSpc>
            </a:pPr>
            <a:r>
              <a:rPr lang="vi-VN" sz="2000" b="1" i="0" dirty="0">
                <a:solidFill>
                  <a:schemeClr val="tx1">
                    <a:lumMod val="75000"/>
                    <a:lumOff val="25000"/>
                  </a:schemeClr>
                </a:solidFill>
              </a:rPr>
              <a:t>Phân cấp nội dung</a:t>
            </a:r>
          </a:p>
          <a:p>
            <a:pPr marL="0" marR="0" indent="0" algn="l" defTabSz="457200" rtl="0" eaLnBrk="1" fontAlgn="auto" latinLnBrk="0" hangingPunct="1">
              <a:lnSpc>
                <a:spcPct val="150000"/>
              </a:lnSpc>
              <a:spcBef>
                <a:spcPts val="0"/>
              </a:spcBef>
              <a:spcAft>
                <a:spcPts val="0"/>
              </a:spcAft>
              <a:buClrTx/>
              <a:buSzTx/>
              <a:buFontTx/>
              <a:buNone/>
              <a:tabLst/>
              <a:defRPr/>
            </a:pPr>
            <a:r>
              <a:rPr lang="vi-VN" sz="1800" b="0" i="0" dirty="0">
                <a:solidFill>
                  <a:schemeClr val="tx1">
                    <a:lumMod val="75000"/>
                    <a:lumOff val="25000"/>
                  </a:schemeClr>
                </a:solidFill>
              </a:rPr>
              <a:t>Font chữ:</a:t>
            </a:r>
            <a:r>
              <a:rPr lang="vi-VN" sz="1800" b="0" i="0" baseline="0" dirty="0">
                <a:solidFill>
                  <a:schemeClr val="tx1">
                    <a:lumMod val="75000"/>
                    <a:lumOff val="25000"/>
                  </a:schemeClr>
                </a:solidFill>
              </a:rPr>
              <a:t> Arial / </a:t>
            </a:r>
            <a:r>
              <a:rPr lang="vi-VN" sz="1800" i="0" dirty="0">
                <a:solidFill>
                  <a:schemeClr val="tx1">
                    <a:lumMod val="75000"/>
                    <a:lumOff val="25000"/>
                  </a:schemeClr>
                </a:solidFill>
              </a:rPr>
              <a:t>Khoảng cách dòng:</a:t>
            </a:r>
            <a:r>
              <a:rPr lang="vi-VN" sz="1800" i="0" baseline="0" dirty="0">
                <a:solidFill>
                  <a:schemeClr val="tx1">
                    <a:lumMod val="75000"/>
                    <a:lumOff val="25000"/>
                  </a:schemeClr>
                </a:solidFill>
              </a:rPr>
              <a:t> 1.5</a:t>
            </a:r>
            <a:r>
              <a:rPr lang="vi-VN" sz="1800" i="0" dirty="0">
                <a:solidFill>
                  <a:schemeClr val="tx1">
                    <a:lumMod val="75000"/>
                    <a:lumOff val="25000"/>
                  </a:schemeClr>
                </a:solidFill>
              </a:rPr>
              <a:t>      </a:t>
            </a:r>
            <a:endParaRPr lang="vi-VN" sz="1800" b="0" i="0" dirty="0">
              <a:solidFill>
                <a:schemeClr val="tx1">
                  <a:lumMod val="75000"/>
                  <a:lumOff val="25000"/>
                </a:schemeClr>
              </a:solidFill>
            </a:endParaRPr>
          </a:p>
          <a:p>
            <a:pPr marL="342900" marR="0" indent="-342900" algn="l" defTabSz="457200" rtl="0" eaLnBrk="1" fontAlgn="auto" latinLnBrk="0" hangingPunct="1">
              <a:lnSpc>
                <a:spcPct val="150000"/>
              </a:lnSpc>
              <a:spcBef>
                <a:spcPts val="0"/>
              </a:spcBef>
              <a:spcAft>
                <a:spcPts val="0"/>
              </a:spcAft>
              <a:buClrTx/>
              <a:buSzTx/>
              <a:buFont typeface="Arial" charset="0"/>
              <a:buChar char="•"/>
              <a:tabLst/>
              <a:defRPr/>
            </a:pPr>
            <a:r>
              <a:rPr lang="vi-VN" sz="1800" b="1" dirty="0">
                <a:solidFill>
                  <a:srgbClr val="0070C0"/>
                </a:solidFill>
              </a:rPr>
              <a:t>Tiêu đề của bài viết: Màu xanh / 18pt Bold</a:t>
            </a:r>
          </a:p>
          <a:p>
            <a:pPr marL="342900" marR="0" indent="-342900" algn="l" defTabSz="457200" rtl="0" eaLnBrk="1" fontAlgn="auto" latinLnBrk="0" hangingPunct="1">
              <a:lnSpc>
                <a:spcPct val="150000"/>
              </a:lnSpc>
              <a:spcBef>
                <a:spcPts val="0"/>
              </a:spcBef>
              <a:spcAft>
                <a:spcPts val="0"/>
              </a:spcAft>
              <a:buClrTx/>
              <a:buSzTx/>
              <a:buFont typeface="Arial" charset="0"/>
              <a:buChar char="•"/>
              <a:tabLst/>
              <a:defRPr/>
            </a:pPr>
            <a:r>
              <a:rPr lang="vi-VN" dirty="0">
                <a:solidFill>
                  <a:schemeClr val="tx1">
                    <a:lumMod val="75000"/>
                    <a:lumOff val="25000"/>
                  </a:schemeClr>
                </a:solidFill>
              </a:rPr>
              <a:t>Nội dung chính: Màu đen xám</a:t>
            </a:r>
            <a:r>
              <a:rPr lang="vi-VN" baseline="0" dirty="0">
                <a:solidFill>
                  <a:schemeClr val="tx1">
                    <a:lumMod val="75000"/>
                    <a:lumOff val="25000"/>
                  </a:schemeClr>
                </a:solidFill>
              </a:rPr>
              <a:t> </a:t>
            </a:r>
            <a:r>
              <a:rPr lang="vi-VN" dirty="0">
                <a:solidFill>
                  <a:schemeClr val="tx1">
                    <a:lumMod val="75000"/>
                    <a:lumOff val="25000"/>
                  </a:schemeClr>
                </a:solidFill>
              </a:rPr>
              <a:t>/ 18pt</a:t>
            </a:r>
          </a:p>
          <a:p>
            <a:pPr marL="342900" indent="-342900" algn="l">
              <a:lnSpc>
                <a:spcPct val="150000"/>
              </a:lnSpc>
              <a:buFont typeface="Arial" charset="0"/>
              <a:buChar char="•"/>
            </a:pPr>
            <a:r>
              <a:rPr lang="vi-VN" sz="1600" dirty="0">
                <a:solidFill>
                  <a:schemeClr val="tx1">
                    <a:lumMod val="75000"/>
                    <a:lumOff val="25000"/>
                  </a:schemeClr>
                </a:solidFill>
              </a:rPr>
              <a:t>Nội dung phụ: Màu đen xám / 16pt </a:t>
            </a:r>
          </a:p>
        </p:txBody>
      </p:sp>
      <p:sp>
        <p:nvSpPr>
          <p:cNvPr id="21" name="Rectangle 20"/>
          <p:cNvSpPr/>
          <p:nvPr userDrawn="1"/>
        </p:nvSpPr>
        <p:spPr>
          <a:xfrm>
            <a:off x="617389" y="268556"/>
            <a:ext cx="10953529" cy="57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vi-VN" sz="3600" b="1" dirty="0">
                <a:solidFill>
                  <a:srgbClr val="0070C0"/>
                </a:solidFill>
              </a:rPr>
              <a:t>Hướng dẫn sử dụng Slide Master</a:t>
            </a:r>
            <a:endParaRPr lang="en-US" sz="3600" dirty="0">
              <a:solidFill>
                <a:schemeClr val="tx1">
                  <a:lumMod val="65000"/>
                  <a:lumOff val="35000"/>
                </a:schemeClr>
              </a:solidFill>
            </a:endParaRPr>
          </a:p>
        </p:txBody>
      </p:sp>
      <p:sp>
        <p:nvSpPr>
          <p:cNvPr id="22" name="Rectangle 21"/>
          <p:cNvSpPr/>
          <p:nvPr userDrawn="1"/>
        </p:nvSpPr>
        <p:spPr>
          <a:xfrm>
            <a:off x="522503" y="4084741"/>
            <a:ext cx="6092272" cy="3819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p:cNvSpPr/>
          <p:nvPr userDrawn="1"/>
        </p:nvSpPr>
        <p:spPr>
          <a:xfrm>
            <a:off x="617389" y="3963734"/>
            <a:ext cx="5712543" cy="54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150000"/>
              </a:lnSpc>
            </a:pPr>
            <a:r>
              <a:rPr lang="vi-VN" sz="2000" b="1" i="0" dirty="0">
                <a:solidFill>
                  <a:schemeClr val="tx1">
                    <a:lumMod val="75000"/>
                    <a:lumOff val="25000"/>
                  </a:schemeClr>
                </a:solidFill>
              </a:rPr>
              <a:t>Màu sắc</a:t>
            </a:r>
            <a:endParaRPr lang="en-US" sz="1600" dirty="0">
              <a:solidFill>
                <a:schemeClr val="tx1">
                  <a:lumMod val="75000"/>
                  <a:lumOff val="25000"/>
                </a:schemeClr>
              </a:solidFill>
            </a:endParaRPr>
          </a:p>
        </p:txBody>
      </p:sp>
      <p:sp>
        <p:nvSpPr>
          <p:cNvPr id="25" name="Rectangle 24"/>
          <p:cNvSpPr/>
          <p:nvPr userDrawn="1"/>
        </p:nvSpPr>
        <p:spPr>
          <a:xfrm>
            <a:off x="7459677" y="1520755"/>
            <a:ext cx="3918187" cy="3819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 name="Rectangle 25"/>
          <p:cNvSpPr/>
          <p:nvPr userDrawn="1"/>
        </p:nvSpPr>
        <p:spPr>
          <a:xfrm>
            <a:off x="7554563" y="1399749"/>
            <a:ext cx="3823301" cy="50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150000"/>
              </a:lnSpc>
            </a:pPr>
            <a:r>
              <a:rPr lang="vi-VN" sz="2000" b="1" i="0" dirty="0">
                <a:solidFill>
                  <a:schemeClr val="tx1">
                    <a:lumMod val="75000"/>
                    <a:lumOff val="25000"/>
                  </a:schemeClr>
                </a:solidFill>
              </a:rPr>
              <a:t>Cách sử dụng màu sắc</a:t>
            </a:r>
            <a:endParaRPr lang="en-US" sz="1600" dirty="0">
              <a:solidFill>
                <a:schemeClr val="tx1">
                  <a:lumMod val="75000"/>
                  <a:lumOff val="25000"/>
                </a:schemeClr>
              </a:solidFill>
            </a:endParaRPr>
          </a:p>
        </p:txBody>
      </p:sp>
      <p:sp>
        <p:nvSpPr>
          <p:cNvPr id="2" name="Rectangle 1"/>
          <p:cNvSpPr/>
          <p:nvPr userDrawn="1"/>
        </p:nvSpPr>
        <p:spPr>
          <a:xfrm>
            <a:off x="720693" y="4749808"/>
            <a:ext cx="587246" cy="587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a:xfrm>
            <a:off x="1419068" y="4749808"/>
            <a:ext cx="587246" cy="587246"/>
          </a:xfrm>
          <a:prstGeom prst="rect">
            <a:avLst/>
          </a:prstGeom>
          <a:solidFill>
            <a:srgbClr val="199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userDrawn="1"/>
        </p:nvSpPr>
        <p:spPr>
          <a:xfrm>
            <a:off x="2117443" y="4749808"/>
            <a:ext cx="587246" cy="587246"/>
          </a:xfrm>
          <a:prstGeom prst="rect">
            <a:avLst/>
          </a:prstGeom>
          <a:solidFill>
            <a:srgbClr val="46C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userDrawn="1"/>
        </p:nvSpPr>
        <p:spPr>
          <a:xfrm>
            <a:off x="2815818" y="4749808"/>
            <a:ext cx="587246" cy="587246"/>
          </a:xfrm>
          <a:prstGeom prst="rect">
            <a:avLst/>
          </a:prstGeom>
          <a:solidFill>
            <a:srgbClr val="49BD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a:off x="3514193" y="4749808"/>
            <a:ext cx="587246" cy="587246"/>
          </a:xfrm>
          <a:prstGeom prst="rect">
            <a:avLst/>
          </a:prstGeom>
          <a:solidFill>
            <a:srgbClr val="80C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userDrawn="1"/>
        </p:nvSpPr>
        <p:spPr>
          <a:xfrm>
            <a:off x="4212567" y="4749808"/>
            <a:ext cx="587246" cy="587246"/>
          </a:xfrm>
          <a:prstGeom prst="rect">
            <a:avLst/>
          </a:prstGeom>
          <a:solidFill>
            <a:srgbClr val="A6C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Diagram 4"/>
          <p:cNvGraphicFramePr/>
          <p:nvPr userDrawn="1">
            <p:extLst>
              <p:ext uri="{D42A27DB-BD31-4B8C-83A1-F6EECF244321}">
                <p14:modId xmlns:p14="http://schemas.microsoft.com/office/powerpoint/2010/main" val="608413784"/>
              </p:ext>
            </p:extLst>
          </p:nvPr>
        </p:nvGraphicFramePr>
        <p:xfrm>
          <a:off x="7247324" y="2245601"/>
          <a:ext cx="4568669" cy="3678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5803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7" name="Rectangle 16"/>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Tree>
    <p:extLst>
      <p:ext uri="{BB962C8B-B14F-4D97-AF65-F5344CB8AC3E}">
        <p14:creationId xmlns:p14="http://schemas.microsoft.com/office/powerpoint/2010/main" val="1721428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4551" y="636608"/>
            <a:ext cx="5127449" cy="5880102"/>
          </a:xfrm>
          <a:prstGeom prst="rect">
            <a:avLst/>
          </a:prstGeom>
        </p:spPr>
      </p:pic>
      <p:sp>
        <p:nvSpPr>
          <p:cNvPr id="11" name="Title 1"/>
          <p:cNvSpPr>
            <a:spLocks noGrp="1"/>
          </p:cNvSpPr>
          <p:nvPr>
            <p:ph type="ctrTitle" hasCustomPrompt="1"/>
          </p:nvPr>
        </p:nvSpPr>
        <p:spPr>
          <a:xfrm>
            <a:off x="535681" y="3631335"/>
            <a:ext cx="7630857" cy="865277"/>
          </a:xfrm>
          <a:prstGeom prst="rect">
            <a:avLst/>
          </a:prstGeom>
        </p:spPr>
        <p:txBody>
          <a:bodyPr anchor="b">
            <a:noAutofit/>
          </a:bodyPr>
          <a:lstStyle>
            <a:lvl1pPr algn="l">
              <a:defRPr sz="5400" b="1" i="0" baseline="0">
                <a:solidFill>
                  <a:srgbClr val="0070C0"/>
                </a:solidFill>
                <a:latin typeface="Arial" charset="0"/>
                <a:ea typeface="Arial" charset="0"/>
                <a:cs typeface="Arial" charset="0"/>
              </a:defRPr>
            </a:lvl1pPr>
          </a:lstStyle>
          <a:p>
            <a:r>
              <a:rPr lang="vi-VN" dirty="0"/>
              <a:t>Tiêu đề một dòng</a:t>
            </a:r>
            <a:endParaRPr lang="en-US" dirty="0"/>
          </a:p>
        </p:txBody>
      </p:sp>
      <p:sp>
        <p:nvSpPr>
          <p:cNvPr id="12" name="Text Placeholder 2"/>
          <p:cNvSpPr>
            <a:spLocks noGrp="1"/>
          </p:cNvSpPr>
          <p:nvPr>
            <p:ph type="body" idx="1" hasCustomPrompt="1"/>
          </p:nvPr>
        </p:nvSpPr>
        <p:spPr>
          <a:xfrm>
            <a:off x="535681" y="4578194"/>
            <a:ext cx="7630857" cy="1463781"/>
          </a:xfrm>
          <a:prstGeom prst="rect">
            <a:avLst/>
          </a:prstGeom>
        </p:spPr>
        <p:txBody>
          <a:bodyPr anchor="t"/>
          <a:lstStyle>
            <a:lvl1pPr marL="0" indent="0" algn="l">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dirty="0"/>
              <a:t>Tiêu đề phụ bổ trợ nội dung cho tiêu đề chính</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5681" y="364658"/>
            <a:ext cx="3368448" cy="675001"/>
          </a:xfrm>
          <a:prstGeom prst="rect">
            <a:avLst/>
          </a:prstGeom>
        </p:spPr>
      </p:pic>
      <p:sp>
        <p:nvSpPr>
          <p:cNvPr id="20" name="Rectangle 19"/>
          <p:cNvSpPr/>
          <p:nvPr userDrawn="1"/>
        </p:nvSpPr>
        <p:spPr>
          <a:xfrm>
            <a:off x="611881" y="3289351"/>
            <a:ext cx="914670" cy="1225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36" name="Rectangle 35"/>
          <p:cNvSpPr/>
          <p:nvPr userDrawn="1"/>
        </p:nvSpPr>
        <p:spPr>
          <a:xfrm>
            <a:off x="11377864"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Slide Number Placeholder 5"/>
          <p:cNvSpPr>
            <a:spLocks noGrp="1"/>
          </p:cNvSpPr>
          <p:nvPr>
            <p:ph type="sldNum" sz="quarter" idx="12"/>
          </p:nvPr>
        </p:nvSpPr>
        <p:spPr>
          <a:xfrm>
            <a:off x="11377864"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8422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535681" y="3631335"/>
            <a:ext cx="8684519" cy="865277"/>
          </a:xfrm>
          <a:prstGeom prst="rect">
            <a:avLst/>
          </a:prstGeom>
        </p:spPr>
        <p:txBody>
          <a:bodyPr anchor="b">
            <a:noAutofit/>
          </a:bodyPr>
          <a:lstStyle>
            <a:lvl1pPr algn="l">
              <a:defRPr sz="5400" b="1" i="0" baseline="0">
                <a:solidFill>
                  <a:srgbClr val="0070C0"/>
                </a:solidFill>
                <a:latin typeface="Arial" charset="0"/>
                <a:ea typeface="Arial" charset="0"/>
                <a:cs typeface="Arial" charset="0"/>
              </a:defRPr>
            </a:lvl1pPr>
          </a:lstStyle>
          <a:p>
            <a:r>
              <a:rPr lang="vi-VN" dirty="0"/>
              <a:t>Tiêu đề một dòng</a:t>
            </a:r>
            <a:endParaRPr lang="en-US" dirty="0"/>
          </a:p>
        </p:txBody>
      </p:sp>
      <p:sp>
        <p:nvSpPr>
          <p:cNvPr id="12" name="Text Placeholder 2"/>
          <p:cNvSpPr>
            <a:spLocks noGrp="1"/>
          </p:cNvSpPr>
          <p:nvPr>
            <p:ph type="body" idx="1" hasCustomPrompt="1"/>
          </p:nvPr>
        </p:nvSpPr>
        <p:spPr>
          <a:xfrm>
            <a:off x="535681" y="4578194"/>
            <a:ext cx="8684519" cy="1463781"/>
          </a:xfrm>
          <a:prstGeom prst="rect">
            <a:avLst/>
          </a:prstGeom>
        </p:spPr>
        <p:txBody>
          <a:bodyPr anchor="t"/>
          <a:lstStyle>
            <a:lvl1pPr marL="0" indent="0" algn="l">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dirty="0"/>
              <a:t>Tiêu đề phụ bổ trợ nội dung cho tiêu đề chính</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681" y="364658"/>
            <a:ext cx="3368448" cy="675001"/>
          </a:xfrm>
          <a:prstGeom prst="rect">
            <a:avLst/>
          </a:prstGeom>
        </p:spPr>
      </p:pic>
      <p:sp>
        <p:nvSpPr>
          <p:cNvPr id="20" name="Rectangle 19"/>
          <p:cNvSpPr/>
          <p:nvPr userDrawn="1"/>
        </p:nvSpPr>
        <p:spPr>
          <a:xfrm>
            <a:off x="611881" y="3289351"/>
            <a:ext cx="914670" cy="1225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userDrawn="1"/>
        </p:nvSpPr>
        <p:spPr>
          <a:xfrm>
            <a:off x="11072397"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1404" y="0"/>
            <a:ext cx="5380595" cy="6858000"/>
          </a:xfrm>
          <a:prstGeom prst="rect">
            <a:avLst/>
          </a:prstGeom>
        </p:spPr>
      </p:pic>
      <p:sp>
        <p:nvSpPr>
          <p:cNvPr id="37" name="Slide Number Placeholder 5"/>
          <p:cNvSpPr>
            <a:spLocks noGrp="1"/>
          </p:cNvSpPr>
          <p:nvPr>
            <p:ph type="sldNum" sz="quarter" idx="12"/>
          </p:nvPr>
        </p:nvSpPr>
        <p:spPr>
          <a:xfrm>
            <a:off x="11072397"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5866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
        <p:nvSpPr>
          <p:cNvPr id="11" name="Rectangle 10"/>
          <p:cNvSpPr/>
          <p:nvPr userDrawn="1"/>
        </p:nvSpPr>
        <p:spPr>
          <a:xfrm>
            <a:off x="0" y="6516710"/>
            <a:ext cx="12191999" cy="341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963" y="6528140"/>
            <a:ext cx="1430682" cy="297402"/>
          </a:xfrm>
          <a:prstGeom prst="rect">
            <a:avLst/>
          </a:prstGeom>
        </p:spPr>
      </p:pic>
      <p:sp>
        <p:nvSpPr>
          <p:cNvPr id="36" name="Rectangle 35"/>
          <p:cNvSpPr/>
          <p:nvPr userDrawn="1"/>
        </p:nvSpPr>
        <p:spPr>
          <a:xfrm>
            <a:off x="11072397" y="6516710"/>
            <a:ext cx="814135" cy="3412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1404" y="0"/>
            <a:ext cx="5380595" cy="6858000"/>
          </a:xfrm>
          <a:prstGeom prst="rect">
            <a:avLst/>
          </a:prstGeom>
        </p:spPr>
      </p:pic>
      <p:sp>
        <p:nvSpPr>
          <p:cNvPr id="37" name="Slide Number Placeholder 5"/>
          <p:cNvSpPr>
            <a:spLocks noGrp="1"/>
          </p:cNvSpPr>
          <p:nvPr>
            <p:ph type="sldNum" sz="quarter" idx="12"/>
          </p:nvPr>
        </p:nvSpPr>
        <p:spPr>
          <a:xfrm>
            <a:off x="11072397" y="6516710"/>
            <a:ext cx="814135" cy="341290"/>
          </a:xfrm>
          <a:prstGeom prst="rect">
            <a:avLst/>
          </a:prstGeom>
        </p:spPr>
        <p:txBody>
          <a:bodyPr/>
          <a:lstStyle>
            <a:lvl1pPr algn="ctr">
              <a:defRPr sz="1200">
                <a:solidFill>
                  <a:schemeClr val="bg1"/>
                </a:solidFill>
              </a:defRPr>
            </a:lvl1pPr>
          </a:lstStyle>
          <a:p>
            <a:fld id="{D57F1E4F-1CFF-5643-939E-217C01CDF565}" type="slidenum">
              <a:rPr lang="en-US" smtClean="0"/>
              <a:pPr/>
              <a:t>‹#›</a:t>
            </a:fld>
            <a:endParaRPr lang="en-US" dirty="0"/>
          </a:p>
        </p:txBody>
      </p:sp>
      <p:sp>
        <p:nvSpPr>
          <p:cNvPr id="9" name="Title 1"/>
          <p:cNvSpPr>
            <a:spLocks noGrp="1"/>
          </p:cNvSpPr>
          <p:nvPr>
            <p:ph type="ctrTitle" hasCustomPrompt="1"/>
          </p:nvPr>
        </p:nvSpPr>
        <p:spPr>
          <a:xfrm>
            <a:off x="535681" y="1013505"/>
            <a:ext cx="7630857" cy="561126"/>
          </a:xfrm>
          <a:prstGeom prst="rect">
            <a:avLst/>
          </a:prstGeom>
        </p:spPr>
        <p:txBody>
          <a:bodyPr anchor="b">
            <a:noAutofit/>
          </a:bodyPr>
          <a:lstStyle>
            <a:lvl1pPr algn="l">
              <a:defRPr sz="4000" b="1" i="0" baseline="0">
                <a:solidFill>
                  <a:srgbClr val="0070C0"/>
                </a:solidFill>
                <a:latin typeface="Arial" charset="0"/>
                <a:ea typeface="Arial" charset="0"/>
                <a:cs typeface="Arial" charset="0"/>
              </a:defRPr>
            </a:lvl1pPr>
          </a:lstStyle>
          <a:p>
            <a:r>
              <a:rPr lang="vi-VN" dirty="0"/>
              <a:t>Mục lục</a:t>
            </a:r>
            <a:endParaRPr lang="en-US" dirty="0"/>
          </a:p>
        </p:txBody>
      </p:sp>
      <p:sp>
        <p:nvSpPr>
          <p:cNvPr id="14" name="Rectangle 13"/>
          <p:cNvSpPr/>
          <p:nvPr userDrawn="1"/>
        </p:nvSpPr>
        <p:spPr>
          <a:xfrm>
            <a:off x="630753" y="1685914"/>
            <a:ext cx="689008" cy="732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3" hasCustomPrompt="1"/>
          </p:nvPr>
        </p:nvSpPr>
        <p:spPr>
          <a:xfrm>
            <a:off x="534988" y="1903413"/>
            <a:ext cx="7631112" cy="4302125"/>
          </a:xfrm>
          <a:prstGeom prst="rect">
            <a:avLst/>
          </a:prstGeom>
        </p:spPr>
        <p:txBody>
          <a:bodyPr/>
          <a:lstStyle>
            <a:lvl1pPr marL="342900" indent="-342900">
              <a:buFont typeface="Wingdings" charset="2"/>
              <a:buChar char="v"/>
              <a:defRPr>
                <a:solidFill>
                  <a:schemeClr val="tx1">
                    <a:lumMod val="75000"/>
                    <a:lumOff val="25000"/>
                  </a:schemeClr>
                </a:solidFill>
                <a:latin typeface="Arial" charset="0"/>
                <a:ea typeface="Arial" charset="0"/>
                <a:cs typeface="Arial" charset="0"/>
              </a:defRPr>
            </a:lvl1pPr>
            <a:lvl2pPr marL="742950" indent="-285750">
              <a:buFont typeface="Wingdings" charset="2"/>
              <a:buChar char="§"/>
              <a:defRPr sz="1800">
                <a:solidFill>
                  <a:schemeClr val="tx1">
                    <a:lumMod val="75000"/>
                    <a:lumOff val="25000"/>
                  </a:schemeClr>
                </a:solidFill>
                <a:latin typeface="Arial" charset="0"/>
                <a:ea typeface="Arial" charset="0"/>
                <a:cs typeface="Arial" charset="0"/>
              </a:defRPr>
            </a:lvl2pPr>
            <a:lvl3pPr marL="1143000" indent="-228600">
              <a:buFont typeface="Courier New" charset="0"/>
              <a:buChar char="o"/>
              <a:defRPr sz="1600"/>
            </a:lvl3pPr>
            <a:lvl4pPr marL="1600200" indent="-228600">
              <a:buFont typeface="Arial" charset="0"/>
              <a:buChar char="•"/>
              <a:defRPr sz="1600"/>
            </a:lvl4pPr>
            <a:lvl5pPr marL="2057400" indent="-228600">
              <a:buFont typeface="Arial" charset="0"/>
              <a:buChar char="•"/>
              <a:defRPr/>
            </a:lvl5pPr>
          </a:lstStyle>
          <a:p>
            <a:pPr lvl="0"/>
            <a:r>
              <a:rPr lang="vi-VN" dirty="0"/>
              <a:t>Nội dung cấp 1</a:t>
            </a:r>
          </a:p>
          <a:p>
            <a:pPr lvl="1"/>
            <a:r>
              <a:rPr lang="vi-VN" dirty="0"/>
              <a:t>Nội dung cấp 2</a:t>
            </a:r>
          </a:p>
          <a:p>
            <a:pPr lvl="2"/>
            <a:r>
              <a:rPr lang="vi-VN" dirty="0"/>
              <a:t>Nội dung cấp 3</a:t>
            </a:r>
          </a:p>
          <a:p>
            <a:pPr lvl="3"/>
            <a:r>
              <a:rPr lang="vi-VN" dirty="0"/>
              <a:t>Nội dung cấp 4</a:t>
            </a:r>
          </a:p>
          <a:p>
            <a:pPr lvl="1"/>
            <a:endParaRPr lang="vi-VN" dirty="0"/>
          </a:p>
        </p:txBody>
      </p:sp>
    </p:spTree>
    <p:extLst>
      <p:ext uri="{BB962C8B-B14F-4D97-AF65-F5344CB8AC3E}">
        <p14:creationId xmlns:p14="http://schemas.microsoft.com/office/powerpoint/2010/main" val="1350490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75" r:id="rId2"/>
    <p:sldLayoutId id="2147483680" r:id="rId3"/>
    <p:sldLayoutId id="2147483683" r:id="rId4"/>
    <p:sldLayoutId id="2147483670" r:id="rId5"/>
    <p:sldLayoutId id="2147483674" r:id="rId6"/>
    <p:sldLayoutId id="2147483668" r:id="rId7"/>
    <p:sldLayoutId id="2147483677" r:id="rId8"/>
    <p:sldLayoutId id="2147483687" r:id="rId9"/>
    <p:sldLayoutId id="2147483650" r:id="rId10"/>
    <p:sldLayoutId id="2147483684" r:id="rId11"/>
    <p:sldLayoutId id="2147483672" r:id="rId12"/>
    <p:sldLayoutId id="2147483685" r:id="rId13"/>
    <p:sldLayoutId id="2147483688" r:id="rId14"/>
    <p:sldLayoutId id="2147483689" r:id="rId15"/>
    <p:sldLayoutId id="2147483690" r:id="rId16"/>
    <p:sldLayoutId id="2147483691" r:id="rId17"/>
    <p:sldLayoutId id="2147483681" r:id="rId18"/>
    <p:sldLayoutId id="2147483682" r:id="rId19"/>
    <p:sldLayoutId id="2147483692" r:id="rId20"/>
    <p:sldLayoutId id="2147483693" r:id="rId21"/>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hape, rectangle&#10;&#10;Description automatically generated">
            <a:extLst>
              <a:ext uri="{FF2B5EF4-FFF2-40B4-BE49-F238E27FC236}">
                <a16:creationId xmlns:a16="http://schemas.microsoft.com/office/drawing/2014/main" id="{F7970FF5-1595-A64A-AC9D-C8696D63B792}"/>
              </a:ext>
            </a:extLst>
          </p:cNvPr>
          <p:cNvPicPr>
            <a:picLocks noChangeAspect="1"/>
          </p:cNvPicPr>
          <p:nvPr/>
        </p:nvPicPr>
        <p:blipFill>
          <a:blip r:embed="rId3"/>
          <a:stretch>
            <a:fillRect/>
          </a:stretch>
        </p:blipFill>
        <p:spPr>
          <a:xfrm>
            <a:off x="225308" y="185366"/>
            <a:ext cx="5718292" cy="1556244"/>
          </a:xfrm>
          <a:prstGeom prst="rect">
            <a:avLst/>
          </a:prstGeom>
        </p:spPr>
      </p:pic>
      <p:pic>
        <p:nvPicPr>
          <p:cNvPr id="13" name="Picture 12" descr="Shape, rectangle&#10;&#10;Description automatically generated">
            <a:extLst>
              <a:ext uri="{FF2B5EF4-FFF2-40B4-BE49-F238E27FC236}">
                <a16:creationId xmlns:a16="http://schemas.microsoft.com/office/drawing/2014/main" id="{71111415-0C20-8A4C-8133-C62C63611D62}"/>
              </a:ext>
            </a:extLst>
          </p:cNvPr>
          <p:cNvPicPr>
            <a:picLocks noChangeAspect="1"/>
          </p:cNvPicPr>
          <p:nvPr/>
        </p:nvPicPr>
        <p:blipFill>
          <a:blip r:embed="rId4"/>
          <a:stretch>
            <a:fillRect/>
          </a:stretch>
        </p:blipFill>
        <p:spPr>
          <a:xfrm>
            <a:off x="6096000" y="409049"/>
            <a:ext cx="3543300" cy="825500"/>
          </a:xfrm>
          <a:prstGeom prst="rect">
            <a:avLst/>
          </a:prstGeom>
        </p:spPr>
      </p:pic>
      <p:sp>
        <p:nvSpPr>
          <p:cNvPr id="14" name="Title 1">
            <a:extLst>
              <a:ext uri="{FF2B5EF4-FFF2-40B4-BE49-F238E27FC236}">
                <a16:creationId xmlns:a16="http://schemas.microsoft.com/office/drawing/2014/main" id="{EE874F85-1FC7-2748-A28C-62C8A2585DB0}"/>
              </a:ext>
            </a:extLst>
          </p:cNvPr>
          <p:cNvSpPr txBox="1">
            <a:spLocks/>
          </p:cNvSpPr>
          <p:nvPr/>
        </p:nvSpPr>
        <p:spPr>
          <a:xfrm>
            <a:off x="6248402" y="252606"/>
            <a:ext cx="3835944" cy="595277"/>
          </a:xfrm>
          <a:prstGeom prst="rect">
            <a:avLst/>
          </a:prstGeom>
        </p:spPr>
        <p:txBody>
          <a:bodyPr anchor="b">
            <a:noAutofit/>
          </a:bodyPr>
          <a:lstStyle>
            <a:lvl1pPr algn="l" defTabSz="457200" rtl="0" eaLnBrk="1" latinLnBrk="0" hangingPunct="1">
              <a:spcBef>
                <a:spcPct val="0"/>
              </a:spcBef>
              <a:buNone/>
              <a:defRPr sz="5400" b="1" i="0" kern="1200" baseline="0">
                <a:solidFill>
                  <a:schemeClr val="bg1"/>
                </a:solidFill>
                <a:latin typeface="Arial" charset="0"/>
                <a:ea typeface="Arial" charset="0"/>
                <a:cs typeface="Arial"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200" dirty="0"/>
              <a:t>Khoa Công nghệ Thông tin</a:t>
            </a:r>
          </a:p>
        </p:txBody>
      </p:sp>
      <p:sp>
        <p:nvSpPr>
          <p:cNvPr id="15" name="Title 1">
            <a:extLst>
              <a:ext uri="{FF2B5EF4-FFF2-40B4-BE49-F238E27FC236}">
                <a16:creationId xmlns:a16="http://schemas.microsoft.com/office/drawing/2014/main" id="{CE9A0B37-4858-5547-A033-075A941946ED}"/>
              </a:ext>
            </a:extLst>
          </p:cNvPr>
          <p:cNvSpPr txBox="1">
            <a:spLocks/>
          </p:cNvSpPr>
          <p:nvPr/>
        </p:nvSpPr>
        <p:spPr>
          <a:xfrm>
            <a:off x="225308" y="367893"/>
            <a:ext cx="3835944" cy="595277"/>
          </a:xfrm>
          <a:prstGeom prst="rect">
            <a:avLst/>
          </a:prstGeom>
        </p:spPr>
        <p:txBody>
          <a:bodyPr anchor="b">
            <a:noAutofit/>
          </a:bodyPr>
          <a:lstStyle>
            <a:lvl1pPr algn="l" defTabSz="457200" rtl="0" eaLnBrk="1" latinLnBrk="0" hangingPunct="1">
              <a:spcBef>
                <a:spcPct val="0"/>
              </a:spcBef>
              <a:buNone/>
              <a:defRPr sz="5400" b="1" i="0" kern="1200" baseline="0">
                <a:solidFill>
                  <a:schemeClr val="bg1"/>
                </a:solidFill>
                <a:latin typeface="Arial" charset="0"/>
                <a:ea typeface="Arial" charset="0"/>
                <a:cs typeface="Arial"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200" dirty="0"/>
              <a:t>Trường Đại học Thủy Lợi</a:t>
            </a:r>
          </a:p>
        </p:txBody>
      </p:sp>
      <p:sp>
        <p:nvSpPr>
          <p:cNvPr id="16" name="Title 1">
            <a:extLst>
              <a:ext uri="{FF2B5EF4-FFF2-40B4-BE49-F238E27FC236}">
                <a16:creationId xmlns:a16="http://schemas.microsoft.com/office/drawing/2014/main" id="{8DDCAF46-F161-774F-AFBC-82AF27B6D8E7}"/>
              </a:ext>
            </a:extLst>
          </p:cNvPr>
          <p:cNvSpPr>
            <a:spLocks noGrp="1"/>
          </p:cNvSpPr>
          <p:nvPr>
            <p:ph type="ctrTitle"/>
          </p:nvPr>
        </p:nvSpPr>
        <p:spPr>
          <a:xfrm>
            <a:off x="1536156" y="2369974"/>
            <a:ext cx="8103144" cy="1508525"/>
          </a:xfrm>
        </p:spPr>
        <p:txBody>
          <a:bodyPr/>
          <a:lstStyle/>
          <a:p>
            <a:pPr algn="ctr"/>
            <a:r>
              <a:rPr lang="en-US" sz="3400" dirty="0" err="1"/>
              <a:t>Xây dựng Ứng dụng điểm danh sinh viên qua QRCode và công nghệ GPS trên nền tảng iOS</a:t>
            </a:r>
            <a:endParaRPr lang="en-US" sz="3400" dirty="0"/>
          </a:p>
        </p:txBody>
      </p:sp>
      <p:sp>
        <p:nvSpPr>
          <p:cNvPr id="17" name="Title 1">
            <a:extLst>
              <a:ext uri="{FF2B5EF4-FFF2-40B4-BE49-F238E27FC236}">
                <a16:creationId xmlns:a16="http://schemas.microsoft.com/office/drawing/2014/main" id="{E2C4A812-DED6-CC43-99B8-51AD028DC77B}"/>
              </a:ext>
            </a:extLst>
          </p:cNvPr>
          <p:cNvSpPr txBox="1">
            <a:spLocks/>
          </p:cNvSpPr>
          <p:nvPr/>
        </p:nvSpPr>
        <p:spPr>
          <a:xfrm>
            <a:off x="4254644" y="1504623"/>
            <a:ext cx="2603157" cy="595277"/>
          </a:xfrm>
          <a:prstGeom prst="rect">
            <a:avLst/>
          </a:prstGeom>
        </p:spPr>
        <p:txBody>
          <a:bodyPr anchor="b">
            <a:noAutofit/>
          </a:bodyPr>
          <a:lstStyle>
            <a:lvl1pPr algn="l" defTabSz="457200" rtl="0" eaLnBrk="1" latinLnBrk="0" hangingPunct="1">
              <a:spcBef>
                <a:spcPct val="0"/>
              </a:spcBef>
              <a:buNone/>
              <a:defRPr sz="5400" b="1" i="0" kern="1200" baseline="0">
                <a:solidFill>
                  <a:schemeClr val="bg1"/>
                </a:solidFill>
                <a:latin typeface="Arial" charset="0"/>
                <a:ea typeface="Arial" charset="0"/>
                <a:cs typeface="Arial"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200" b="0" i="1" dirty="0"/>
              <a:t>Đồ án tốt nghiệp</a:t>
            </a:r>
          </a:p>
        </p:txBody>
      </p:sp>
      <p:sp>
        <p:nvSpPr>
          <p:cNvPr id="18" name="Text Placeholder 2">
            <a:extLst>
              <a:ext uri="{FF2B5EF4-FFF2-40B4-BE49-F238E27FC236}">
                <a16:creationId xmlns:a16="http://schemas.microsoft.com/office/drawing/2014/main" id="{1B160561-2EBD-7844-92E5-F6CFE25D3435}"/>
              </a:ext>
            </a:extLst>
          </p:cNvPr>
          <p:cNvSpPr>
            <a:spLocks noGrp="1"/>
          </p:cNvSpPr>
          <p:nvPr>
            <p:ph type="body" idx="1"/>
          </p:nvPr>
        </p:nvSpPr>
        <p:spPr>
          <a:xfrm>
            <a:off x="4254644" y="4609426"/>
            <a:ext cx="4742641" cy="1487901"/>
          </a:xfrm>
        </p:spPr>
        <p:txBody>
          <a:bodyPr/>
          <a:lstStyle/>
          <a:p>
            <a:pPr algn="just"/>
            <a:r>
              <a:rPr lang="en-US" sz="1500" dirty="0" err="1"/>
              <a:t>Giảng</a:t>
            </a:r>
            <a:r>
              <a:rPr lang="en-US" sz="1500" dirty="0"/>
              <a:t> </a:t>
            </a:r>
            <a:r>
              <a:rPr lang="en-US" sz="1500" dirty="0" err="1"/>
              <a:t>viên</a:t>
            </a:r>
            <a:r>
              <a:rPr lang="en-US" sz="1500" dirty="0"/>
              <a:t> </a:t>
            </a:r>
            <a:r>
              <a:rPr lang="en-US" sz="1500" dirty="0" err="1"/>
              <a:t>hướng</a:t>
            </a:r>
            <a:r>
              <a:rPr lang="en-US" sz="1500" dirty="0"/>
              <a:t> </a:t>
            </a:r>
            <a:r>
              <a:rPr lang="en-US" sz="1500" dirty="0" err="1"/>
              <a:t>dẫn</a:t>
            </a:r>
            <a:r>
              <a:rPr lang="en-US" sz="1500" dirty="0"/>
              <a:t>: 	TS. </a:t>
            </a:r>
            <a:r>
              <a:rPr lang="en-US" sz="1500" dirty="0" err="1"/>
              <a:t>Nguyễn</a:t>
            </a:r>
            <a:r>
              <a:rPr lang="en-US" sz="1500" dirty="0"/>
              <a:t> </a:t>
            </a:r>
            <a:r>
              <a:rPr lang="en-US" sz="1500" dirty="0" err="1"/>
              <a:t>Quỳnh</a:t>
            </a:r>
            <a:r>
              <a:rPr lang="en-US" sz="1500" dirty="0"/>
              <a:t> </a:t>
            </a:r>
            <a:r>
              <a:rPr lang="en-US" sz="1500" dirty="0" err="1"/>
              <a:t>Diệp</a:t>
            </a:r>
            <a:endParaRPr lang="en-US" sz="1500" dirty="0"/>
          </a:p>
          <a:p>
            <a:pPr algn="just"/>
            <a:r>
              <a:rPr lang="en-US" sz="1500" dirty="0" err="1"/>
              <a:t>Sinh</a:t>
            </a:r>
            <a:r>
              <a:rPr lang="en-US" sz="1500" dirty="0"/>
              <a:t> </a:t>
            </a:r>
            <a:r>
              <a:rPr lang="en-US" sz="1500" dirty="0" err="1"/>
              <a:t>viên</a:t>
            </a:r>
            <a:r>
              <a:rPr lang="en-US" sz="1500" dirty="0"/>
              <a:t> </a:t>
            </a:r>
            <a:r>
              <a:rPr lang="en-US" sz="1500" dirty="0" err="1"/>
              <a:t>thực</a:t>
            </a:r>
            <a:r>
              <a:rPr lang="en-US" sz="1500" dirty="0"/>
              <a:t> </a:t>
            </a:r>
            <a:r>
              <a:rPr lang="en-US" sz="1500" dirty="0" err="1"/>
              <a:t>hiện</a:t>
            </a:r>
            <a:r>
              <a:rPr lang="en-US" sz="1500" dirty="0"/>
              <a:t>: 		Nguyễn Cao </a:t>
            </a:r>
            <a:r>
              <a:rPr lang="en-US" sz="1500" dirty="0" err="1"/>
              <a:t>Thiêm</a:t>
            </a:r>
            <a:endParaRPr lang="en-US" sz="1500" dirty="0"/>
          </a:p>
          <a:p>
            <a:pPr algn="just"/>
            <a:r>
              <a:rPr lang="en-US" sz="1500" dirty="0" err="1"/>
              <a:t>Mã</a:t>
            </a:r>
            <a:r>
              <a:rPr lang="en-US" sz="1500" dirty="0"/>
              <a:t> </a:t>
            </a:r>
            <a:r>
              <a:rPr lang="en-US" sz="1500" dirty="0" err="1"/>
              <a:t>sinh</a:t>
            </a:r>
            <a:r>
              <a:rPr lang="en-US" sz="1500" dirty="0"/>
              <a:t> </a:t>
            </a:r>
            <a:r>
              <a:rPr lang="en-US" sz="1500" dirty="0" err="1"/>
              <a:t>viên</a:t>
            </a:r>
            <a:r>
              <a:rPr lang="en-US" sz="1500" dirty="0"/>
              <a:t>: 			1851061743</a:t>
            </a:r>
          </a:p>
          <a:p>
            <a:pPr algn="just"/>
            <a:r>
              <a:rPr lang="en-US" sz="1500" dirty="0" err="1"/>
              <a:t>Lớp</a:t>
            </a:r>
            <a:r>
              <a:rPr lang="en-US" sz="1500" dirty="0"/>
              <a:t>: 					60TH3</a:t>
            </a:r>
          </a:p>
        </p:txBody>
      </p:sp>
    </p:spTree>
    <p:extLst>
      <p:ext uri="{BB962C8B-B14F-4D97-AF65-F5344CB8AC3E}">
        <p14:creationId xmlns:p14="http://schemas.microsoft.com/office/powerpoint/2010/main" val="504975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377864" y="6516710"/>
            <a:ext cx="814135" cy="341290"/>
          </a:xfrm>
        </p:spPr>
        <p:txBody>
          <a:bodyPr>
            <a:normAutofit/>
          </a:bodyPr>
          <a:lstStyle/>
          <a:p>
            <a:pPr>
              <a:spcAft>
                <a:spcPts val="600"/>
              </a:spcAft>
            </a:pPr>
            <a:fld id="{D57F1E4F-1CFF-5643-939E-217C01CDF565}" type="slidenum">
              <a:rPr lang="en-US" smtClean="0"/>
              <a:pPr>
                <a:spcAft>
                  <a:spcPts val="600"/>
                </a:spcAft>
              </a:pPr>
              <a:t>10</a:t>
            </a:fld>
            <a:endParaRPr lang="en-US"/>
          </a:p>
        </p:txBody>
      </p:sp>
      <p:pic>
        <p:nvPicPr>
          <p:cNvPr id="7" name="Picture 6" descr="Graphical user interface, diagram&#10;&#10;Description automatically generated">
            <a:extLst>
              <a:ext uri="{FF2B5EF4-FFF2-40B4-BE49-F238E27FC236}">
                <a16:creationId xmlns:a16="http://schemas.microsoft.com/office/drawing/2014/main" id="{0FDEF2BD-5B62-D548-99A7-B7CA95A65596}"/>
              </a:ext>
            </a:extLst>
          </p:cNvPr>
          <p:cNvPicPr>
            <a:picLocks noChangeAspect="1"/>
          </p:cNvPicPr>
          <p:nvPr/>
        </p:nvPicPr>
        <p:blipFill>
          <a:blip r:embed="rId3"/>
          <a:stretch>
            <a:fillRect/>
          </a:stretch>
        </p:blipFill>
        <p:spPr>
          <a:xfrm>
            <a:off x="1597276" y="842415"/>
            <a:ext cx="8617877" cy="5674295"/>
          </a:xfrm>
          <a:prstGeom prst="rect">
            <a:avLst/>
          </a:prstGeom>
          <a:noFill/>
        </p:spPr>
      </p:pic>
      <p:sp>
        <p:nvSpPr>
          <p:cNvPr id="12" name="Title 2">
            <a:extLst>
              <a:ext uri="{FF2B5EF4-FFF2-40B4-BE49-F238E27FC236}">
                <a16:creationId xmlns:a16="http://schemas.microsoft.com/office/drawing/2014/main" id="{5B7C1101-67DD-A346-B9FB-F86B4023EAB9}"/>
              </a:ext>
            </a:extLst>
          </p:cNvPr>
          <p:cNvSpPr>
            <a:spLocks noGrp="1"/>
          </p:cNvSpPr>
          <p:nvPr>
            <p:ph type="title"/>
          </p:nvPr>
        </p:nvSpPr>
        <p:spPr>
          <a:xfrm>
            <a:off x="374536" y="139436"/>
            <a:ext cx="10032207" cy="433442"/>
          </a:xfrm>
        </p:spPr>
        <p:txBody>
          <a:bodyPr>
            <a:noAutofit/>
          </a:bodyPr>
          <a:lstStyle/>
          <a:p>
            <a:r>
              <a:rPr lang="en-US" sz="3200" dirty="0" err="1">
                <a:latin typeface="+mn-lt"/>
                <a:cs typeface="Times New Roman" panose="02020603050405020304" pitchFamily="18" charset="0"/>
              </a:rPr>
              <a:t>Kiến</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trúc</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tổng</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quát</a:t>
            </a:r>
            <a:endParaRPr lang="en-US" sz="3200" dirty="0">
              <a:latin typeface="+mn-lt"/>
              <a:cs typeface="Times New Roman" panose="02020603050405020304" pitchFamily="18" charset="0"/>
            </a:endParaRPr>
          </a:p>
        </p:txBody>
      </p:sp>
    </p:spTree>
    <p:extLst>
      <p:ext uri="{BB962C8B-B14F-4D97-AF65-F5344CB8AC3E}">
        <p14:creationId xmlns:p14="http://schemas.microsoft.com/office/powerpoint/2010/main" val="1183263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11</a:t>
            </a:fld>
            <a:endParaRPr lang="en-US" dirty="0"/>
          </a:p>
        </p:txBody>
      </p:sp>
      <p:sp>
        <p:nvSpPr>
          <p:cNvPr id="6" name="TextBox 5">
            <a:extLst>
              <a:ext uri="{FF2B5EF4-FFF2-40B4-BE49-F238E27FC236}">
                <a16:creationId xmlns:a16="http://schemas.microsoft.com/office/drawing/2014/main" id="{069CCD27-7E2B-B13A-6526-3ED02CD085A8}"/>
              </a:ext>
            </a:extLst>
          </p:cNvPr>
          <p:cNvSpPr txBox="1"/>
          <p:nvPr/>
        </p:nvSpPr>
        <p:spPr>
          <a:xfrm>
            <a:off x="674897" y="1088680"/>
            <a:ext cx="4029653" cy="461665"/>
          </a:xfrm>
          <a:prstGeom prst="rect">
            <a:avLst/>
          </a:prstGeom>
          <a:noFill/>
        </p:spPr>
        <p:txBody>
          <a:bodyPr wrap="square" rtlCol="0">
            <a:spAutoFit/>
          </a:bodyPr>
          <a:lstStyle/>
          <a:p>
            <a:r>
              <a:rPr lang="en-US" sz="2400" b="1" dirty="0">
                <a:solidFill>
                  <a:srgbClr val="125AAC"/>
                </a:solidFill>
                <a:latin typeface="+mj-lt"/>
              </a:rPr>
              <a:t>Mobile Application</a:t>
            </a:r>
          </a:p>
        </p:txBody>
      </p:sp>
      <p:pic>
        <p:nvPicPr>
          <p:cNvPr id="7" name="Picture 6" descr="Graphical user interface, text&#10;&#10;Description automatically generated">
            <a:extLst>
              <a:ext uri="{FF2B5EF4-FFF2-40B4-BE49-F238E27FC236}">
                <a16:creationId xmlns:a16="http://schemas.microsoft.com/office/drawing/2014/main" id="{A5751BF0-2E08-3F4F-A8FB-0F6C4916A674}"/>
              </a:ext>
            </a:extLst>
          </p:cNvPr>
          <p:cNvPicPr>
            <a:picLocks noChangeAspect="1"/>
          </p:cNvPicPr>
          <p:nvPr/>
        </p:nvPicPr>
        <p:blipFill>
          <a:blip r:embed="rId3"/>
          <a:stretch>
            <a:fillRect/>
          </a:stretch>
        </p:blipFill>
        <p:spPr>
          <a:xfrm>
            <a:off x="4559011" y="702757"/>
            <a:ext cx="1637129" cy="834615"/>
          </a:xfrm>
          <a:prstGeom prst="rect">
            <a:avLst/>
          </a:prstGeom>
        </p:spPr>
      </p:pic>
      <p:pic>
        <p:nvPicPr>
          <p:cNvPr id="9" name="Picture 8" descr="A blue sign with black text&#10;&#10;Description automatically generated with low confidence">
            <a:extLst>
              <a:ext uri="{FF2B5EF4-FFF2-40B4-BE49-F238E27FC236}">
                <a16:creationId xmlns:a16="http://schemas.microsoft.com/office/drawing/2014/main" id="{B26A8C8C-8394-6144-BAF9-67A07B0801D9}"/>
              </a:ext>
            </a:extLst>
          </p:cNvPr>
          <p:cNvPicPr>
            <a:picLocks noChangeAspect="1"/>
          </p:cNvPicPr>
          <p:nvPr/>
        </p:nvPicPr>
        <p:blipFill>
          <a:blip r:embed="rId4"/>
          <a:stretch>
            <a:fillRect/>
          </a:stretch>
        </p:blipFill>
        <p:spPr>
          <a:xfrm>
            <a:off x="4600013" y="3052161"/>
            <a:ext cx="1608529" cy="834614"/>
          </a:xfrm>
          <a:prstGeom prst="rect">
            <a:avLst/>
          </a:prstGeom>
        </p:spPr>
      </p:pic>
      <p:pic>
        <p:nvPicPr>
          <p:cNvPr id="11" name="Picture 10" descr="A blue sign with black text&#10;&#10;Description automatically generated with low confidence">
            <a:extLst>
              <a:ext uri="{FF2B5EF4-FFF2-40B4-BE49-F238E27FC236}">
                <a16:creationId xmlns:a16="http://schemas.microsoft.com/office/drawing/2014/main" id="{C5FA0595-739E-F340-82AD-E38CC935ADB0}"/>
              </a:ext>
            </a:extLst>
          </p:cNvPr>
          <p:cNvPicPr>
            <a:picLocks noChangeAspect="1"/>
          </p:cNvPicPr>
          <p:nvPr/>
        </p:nvPicPr>
        <p:blipFill>
          <a:blip r:embed="rId5"/>
          <a:stretch>
            <a:fillRect/>
          </a:stretch>
        </p:blipFill>
        <p:spPr>
          <a:xfrm>
            <a:off x="4729665" y="5165776"/>
            <a:ext cx="1478877" cy="834614"/>
          </a:xfrm>
          <a:prstGeom prst="rect">
            <a:avLst/>
          </a:prstGeom>
        </p:spPr>
      </p:pic>
      <p:sp>
        <p:nvSpPr>
          <p:cNvPr id="17" name="Rounded Rectangle 16">
            <a:extLst>
              <a:ext uri="{FF2B5EF4-FFF2-40B4-BE49-F238E27FC236}">
                <a16:creationId xmlns:a16="http://schemas.microsoft.com/office/drawing/2014/main" id="{37EBBE20-BC35-7043-8304-E1472F13ADC7}"/>
              </a:ext>
            </a:extLst>
          </p:cNvPr>
          <p:cNvSpPr/>
          <p:nvPr/>
        </p:nvSpPr>
        <p:spPr>
          <a:xfrm>
            <a:off x="6525262" y="306830"/>
            <a:ext cx="5414189" cy="1626471"/>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sp>
        <p:nvSpPr>
          <p:cNvPr id="20" name="Rounded Rectangle 19">
            <a:extLst>
              <a:ext uri="{FF2B5EF4-FFF2-40B4-BE49-F238E27FC236}">
                <a16:creationId xmlns:a16="http://schemas.microsoft.com/office/drawing/2014/main" id="{14798567-4690-2948-81B6-2989F023B143}"/>
              </a:ext>
            </a:extLst>
          </p:cNvPr>
          <p:cNvSpPr/>
          <p:nvPr/>
        </p:nvSpPr>
        <p:spPr>
          <a:xfrm>
            <a:off x="6525262" y="2550449"/>
            <a:ext cx="5414189" cy="1838039"/>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21" name="Rounded Rectangle 20">
            <a:extLst>
              <a:ext uri="{FF2B5EF4-FFF2-40B4-BE49-F238E27FC236}">
                <a16:creationId xmlns:a16="http://schemas.microsoft.com/office/drawing/2014/main" id="{ED9E82BC-8243-E747-BD51-A7BBFBC81A79}"/>
              </a:ext>
            </a:extLst>
          </p:cNvPr>
          <p:cNvSpPr/>
          <p:nvPr/>
        </p:nvSpPr>
        <p:spPr>
          <a:xfrm>
            <a:off x="6525262" y="4760124"/>
            <a:ext cx="5414189" cy="1626471"/>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cxnSp>
        <p:nvCxnSpPr>
          <p:cNvPr id="23" name="Straight Arrow Connector 22">
            <a:extLst>
              <a:ext uri="{FF2B5EF4-FFF2-40B4-BE49-F238E27FC236}">
                <a16:creationId xmlns:a16="http://schemas.microsoft.com/office/drawing/2014/main" id="{7FF6A2D1-F3CF-1B40-9883-36EFCC41A2DA}"/>
              </a:ext>
            </a:extLst>
          </p:cNvPr>
          <p:cNvCxnSpPr>
            <a:cxnSpLocks/>
            <a:stCxn id="7" idx="3"/>
            <a:endCxn id="17" idx="1"/>
          </p:cNvCxnSpPr>
          <p:nvPr/>
        </p:nvCxnSpPr>
        <p:spPr>
          <a:xfrm>
            <a:off x="6196140" y="1120065"/>
            <a:ext cx="3291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813502F-9AD4-2C48-9308-BCE25A5AA392}"/>
              </a:ext>
            </a:extLst>
          </p:cNvPr>
          <p:cNvCxnSpPr>
            <a:cxnSpLocks/>
            <a:stCxn id="9" idx="3"/>
            <a:endCxn id="20" idx="1"/>
          </p:cNvCxnSpPr>
          <p:nvPr/>
        </p:nvCxnSpPr>
        <p:spPr>
          <a:xfrm>
            <a:off x="6208542" y="3469468"/>
            <a:ext cx="3167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F66B9B-4FBF-484C-9E4D-AADC6A874C8F}"/>
              </a:ext>
            </a:extLst>
          </p:cNvPr>
          <p:cNvCxnSpPr>
            <a:cxnSpLocks/>
            <a:stCxn id="11" idx="3"/>
            <a:endCxn id="21" idx="1"/>
          </p:cNvCxnSpPr>
          <p:nvPr/>
        </p:nvCxnSpPr>
        <p:spPr>
          <a:xfrm flipV="1">
            <a:off x="6208542" y="5573360"/>
            <a:ext cx="316720" cy="9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BAFE13B-BC1E-B549-8380-92A02E7D2CB4}"/>
              </a:ext>
            </a:extLst>
          </p:cNvPr>
          <p:cNvSpPr/>
          <p:nvPr/>
        </p:nvSpPr>
        <p:spPr>
          <a:xfrm>
            <a:off x="6620894" y="438723"/>
            <a:ext cx="5209633" cy="656077"/>
          </a:xfrm>
          <a:prstGeom prst="rect">
            <a:avLst/>
          </a:prstGeom>
        </p:spPr>
        <p:txBody>
          <a:bodyPr wrap="square">
            <a:spAutoFit/>
          </a:bodyPr>
          <a:lstStyle/>
          <a:p>
            <a:pPr marL="285750" indent="-285750" algn="just">
              <a:lnSpc>
                <a:spcPct val="120000"/>
              </a:lnSpc>
              <a:buFont typeface="Wingdings" pitchFamily="2" charset="2"/>
              <a:buChar char="v"/>
            </a:pPr>
            <a:r>
              <a:rPr lang="en-US" sz="1600" dirty="0" err="1">
                <a:solidFill>
                  <a:srgbClr val="125AAC"/>
                </a:solidFill>
              </a:rPr>
              <a:t>Xác</a:t>
            </a:r>
            <a:r>
              <a:rPr lang="en-US" sz="1600" dirty="0">
                <a:solidFill>
                  <a:srgbClr val="125AAC"/>
                </a:solidFill>
              </a:rPr>
              <a:t> </a:t>
            </a:r>
            <a:r>
              <a:rPr lang="en-US" sz="1600" dirty="0" err="1">
                <a:solidFill>
                  <a:srgbClr val="125AAC"/>
                </a:solidFill>
              </a:rPr>
              <a:t>minh</a:t>
            </a:r>
            <a:r>
              <a:rPr lang="en-US" sz="1600" dirty="0">
                <a:solidFill>
                  <a:srgbClr val="125AAC"/>
                </a:solidFill>
              </a:rPr>
              <a:t> </a:t>
            </a:r>
            <a:r>
              <a:rPr lang="en-US" sz="1600" dirty="0" err="1">
                <a:solidFill>
                  <a:srgbClr val="125AAC"/>
                </a:solidFill>
              </a:rPr>
              <a:t>người</a:t>
            </a:r>
            <a:r>
              <a:rPr lang="en-US" sz="1600" dirty="0">
                <a:solidFill>
                  <a:srgbClr val="125AAC"/>
                </a:solidFill>
              </a:rPr>
              <a:t> </a:t>
            </a:r>
            <a:r>
              <a:rPr lang="en-US" sz="1600" dirty="0" err="1">
                <a:solidFill>
                  <a:srgbClr val="125AAC"/>
                </a:solidFill>
              </a:rPr>
              <a:t>dùng</a:t>
            </a:r>
            <a:r>
              <a:rPr lang="en-US" sz="1600" dirty="0">
                <a:solidFill>
                  <a:srgbClr val="125AAC"/>
                </a:solidFill>
              </a:rPr>
              <a:t>, </a:t>
            </a:r>
            <a:r>
              <a:rPr lang="en-US" sz="1600" dirty="0" err="1">
                <a:solidFill>
                  <a:srgbClr val="125AAC"/>
                </a:solidFill>
              </a:rPr>
              <a:t>tích</a:t>
            </a:r>
            <a:r>
              <a:rPr lang="en-US" sz="1600" dirty="0">
                <a:solidFill>
                  <a:srgbClr val="125AAC"/>
                </a:solidFill>
              </a:rPr>
              <a:t> </a:t>
            </a:r>
            <a:r>
              <a:rPr lang="en-US" sz="1600" dirty="0" err="1">
                <a:solidFill>
                  <a:srgbClr val="125AAC"/>
                </a:solidFill>
              </a:rPr>
              <a:t>hợp</a:t>
            </a:r>
            <a:r>
              <a:rPr lang="en-US" sz="1600" dirty="0">
                <a:solidFill>
                  <a:srgbClr val="125AAC"/>
                </a:solidFill>
              </a:rPr>
              <a:t> </a:t>
            </a:r>
            <a:r>
              <a:rPr lang="en-US" sz="1600" dirty="0" err="1">
                <a:solidFill>
                  <a:srgbClr val="125AAC"/>
                </a:solidFill>
              </a:rPr>
              <a:t>FaceID</a:t>
            </a:r>
            <a:r>
              <a:rPr lang="en-US" sz="1600" dirty="0">
                <a:solidFill>
                  <a:srgbClr val="125AAC"/>
                </a:solidFill>
              </a:rPr>
              <a:t> / </a:t>
            </a:r>
            <a:r>
              <a:rPr lang="en-US" sz="1600" dirty="0" err="1">
                <a:solidFill>
                  <a:srgbClr val="125AAC"/>
                </a:solidFill>
              </a:rPr>
              <a:t>TouchID</a:t>
            </a:r>
            <a:r>
              <a:rPr lang="en-US" sz="1600" dirty="0">
                <a:solidFill>
                  <a:srgbClr val="125AAC"/>
                </a:solidFill>
              </a:rPr>
              <a:t> </a:t>
            </a:r>
            <a:r>
              <a:rPr lang="en-US" sz="1600" dirty="0" err="1">
                <a:solidFill>
                  <a:srgbClr val="125AAC"/>
                </a:solidFill>
              </a:rPr>
              <a:t>để</a:t>
            </a:r>
            <a:r>
              <a:rPr lang="en-US" sz="1600" dirty="0">
                <a:solidFill>
                  <a:srgbClr val="125AAC"/>
                </a:solidFill>
              </a:rPr>
              <a:t> </a:t>
            </a:r>
            <a:r>
              <a:rPr lang="en-US" sz="1600" dirty="0" err="1">
                <a:solidFill>
                  <a:srgbClr val="125AAC"/>
                </a:solidFill>
              </a:rPr>
              <a:t>đăng</a:t>
            </a:r>
            <a:r>
              <a:rPr lang="en-US" sz="1600" dirty="0">
                <a:solidFill>
                  <a:srgbClr val="125AAC"/>
                </a:solidFill>
              </a:rPr>
              <a:t> </a:t>
            </a:r>
            <a:r>
              <a:rPr lang="en-US" sz="1600" dirty="0" err="1">
                <a:solidFill>
                  <a:srgbClr val="125AAC"/>
                </a:solidFill>
              </a:rPr>
              <a:t>nhập</a:t>
            </a:r>
            <a:r>
              <a:rPr lang="en-US" sz="1600" dirty="0">
                <a:solidFill>
                  <a:srgbClr val="125AAC"/>
                </a:solidFill>
              </a:rPr>
              <a:t>.</a:t>
            </a:r>
          </a:p>
        </p:txBody>
      </p:sp>
      <p:sp>
        <p:nvSpPr>
          <p:cNvPr id="37" name="Rectangle 36">
            <a:extLst>
              <a:ext uri="{FF2B5EF4-FFF2-40B4-BE49-F238E27FC236}">
                <a16:creationId xmlns:a16="http://schemas.microsoft.com/office/drawing/2014/main" id="{4689D0DA-FA9B-A147-A04C-A78B14133D29}"/>
              </a:ext>
            </a:extLst>
          </p:cNvPr>
          <p:cNvSpPr/>
          <p:nvPr/>
        </p:nvSpPr>
        <p:spPr>
          <a:xfrm>
            <a:off x="6620893" y="1088224"/>
            <a:ext cx="5209633" cy="656077"/>
          </a:xfrm>
          <a:prstGeom prst="rect">
            <a:avLst/>
          </a:prstGeom>
        </p:spPr>
        <p:txBody>
          <a:bodyPr wrap="square">
            <a:spAutoFit/>
          </a:bodyPr>
          <a:lstStyle/>
          <a:p>
            <a:pPr marL="285750" indent="-285750" algn="just">
              <a:lnSpc>
                <a:spcPct val="120000"/>
              </a:lnSpc>
              <a:buFont typeface="Wingdings" pitchFamily="2" charset="2"/>
              <a:buChar char="v"/>
            </a:pPr>
            <a:r>
              <a:rPr lang="vi-VN" sz="1600" dirty="0">
                <a:solidFill>
                  <a:srgbClr val="125AAC"/>
                </a:solidFill>
              </a:rPr>
              <a:t>1 thiết bị đăng nhập 1 tài khoản sinh viên duy nhất và 1 tài khoản chỉ được đăng nhập trên 1 thiết bị.</a:t>
            </a:r>
            <a:endParaRPr lang="en-US" sz="1600" dirty="0">
              <a:solidFill>
                <a:srgbClr val="125AAC"/>
              </a:solidFill>
            </a:endParaRPr>
          </a:p>
        </p:txBody>
      </p:sp>
      <p:sp>
        <p:nvSpPr>
          <p:cNvPr id="42" name="Rectangle 41">
            <a:extLst>
              <a:ext uri="{FF2B5EF4-FFF2-40B4-BE49-F238E27FC236}">
                <a16:creationId xmlns:a16="http://schemas.microsoft.com/office/drawing/2014/main" id="{0DDA05AC-DFBA-E540-B16F-85E5BB826658}"/>
              </a:ext>
            </a:extLst>
          </p:cNvPr>
          <p:cNvSpPr/>
          <p:nvPr/>
        </p:nvSpPr>
        <p:spPr>
          <a:xfrm>
            <a:off x="6729819" y="2631286"/>
            <a:ext cx="5100708" cy="1542474"/>
          </a:xfrm>
          <a:prstGeom prst="rect">
            <a:avLst/>
          </a:prstGeom>
        </p:spPr>
        <p:txBody>
          <a:bodyPr wrap="square">
            <a:spAutoFit/>
          </a:bodyPr>
          <a:lstStyle/>
          <a:p>
            <a:pPr marL="285750" indent="-285750" algn="just">
              <a:lnSpc>
                <a:spcPct val="120000"/>
              </a:lnSpc>
              <a:buFont typeface="Wingdings" pitchFamily="2" charset="2"/>
              <a:buChar char="v"/>
            </a:pPr>
            <a:r>
              <a:rPr lang="en-US" sz="1600" dirty="0" err="1">
                <a:solidFill>
                  <a:srgbClr val="125AAC"/>
                </a:solidFill>
              </a:rPr>
              <a:t>Bật</a:t>
            </a:r>
            <a:r>
              <a:rPr lang="en-US" sz="1600" dirty="0">
                <a:solidFill>
                  <a:srgbClr val="125AAC"/>
                </a:solidFill>
              </a:rPr>
              <a:t> GPS </a:t>
            </a:r>
            <a:r>
              <a:rPr lang="en-US" sz="1600" dirty="0" err="1">
                <a:solidFill>
                  <a:srgbClr val="125AAC"/>
                </a:solidFill>
              </a:rPr>
              <a:t>trong</a:t>
            </a:r>
            <a:r>
              <a:rPr lang="en-US" sz="1600" dirty="0">
                <a:solidFill>
                  <a:srgbClr val="125AAC"/>
                </a:solidFill>
              </a:rPr>
              <a:t> </a:t>
            </a:r>
            <a:r>
              <a:rPr lang="en-US" sz="1600" dirty="0" err="1">
                <a:solidFill>
                  <a:srgbClr val="125AAC"/>
                </a:solidFill>
              </a:rPr>
              <a:t>ứng</a:t>
            </a:r>
            <a:r>
              <a:rPr lang="en-US" sz="1600" dirty="0">
                <a:solidFill>
                  <a:srgbClr val="125AAC"/>
                </a:solidFill>
              </a:rPr>
              <a:t> </a:t>
            </a:r>
            <a:r>
              <a:rPr lang="en-US" sz="1600" dirty="0" err="1">
                <a:solidFill>
                  <a:srgbClr val="125AAC"/>
                </a:solidFill>
              </a:rPr>
              <a:t>dụng</a:t>
            </a:r>
            <a:r>
              <a:rPr lang="en-US" sz="1600" dirty="0">
                <a:solidFill>
                  <a:srgbClr val="125AAC"/>
                </a:solidFill>
              </a:rPr>
              <a:t> </a:t>
            </a:r>
            <a:r>
              <a:rPr lang="en-US" sz="1600" dirty="0" err="1">
                <a:solidFill>
                  <a:srgbClr val="125AAC"/>
                </a:solidFill>
              </a:rPr>
              <a:t>để</a:t>
            </a:r>
            <a:r>
              <a:rPr lang="en-US" sz="1600" dirty="0">
                <a:solidFill>
                  <a:srgbClr val="125AAC"/>
                </a:solidFill>
              </a:rPr>
              <a:t> </a:t>
            </a:r>
            <a:r>
              <a:rPr lang="en-US" sz="1600" dirty="0" err="1">
                <a:solidFill>
                  <a:srgbClr val="125AAC"/>
                </a:solidFill>
              </a:rPr>
              <a:t>thực</a:t>
            </a:r>
            <a:r>
              <a:rPr lang="en-US" sz="1600" dirty="0">
                <a:solidFill>
                  <a:srgbClr val="125AAC"/>
                </a:solidFill>
              </a:rPr>
              <a:t> </a:t>
            </a:r>
            <a:r>
              <a:rPr lang="en-US" sz="1600" dirty="0" err="1">
                <a:solidFill>
                  <a:srgbClr val="125AAC"/>
                </a:solidFill>
              </a:rPr>
              <a:t>hiện</a:t>
            </a:r>
            <a:r>
              <a:rPr lang="en-US" sz="1600" dirty="0">
                <a:solidFill>
                  <a:srgbClr val="125AAC"/>
                </a:solidFill>
              </a:rPr>
              <a:t> </a:t>
            </a:r>
            <a:r>
              <a:rPr lang="en-US" sz="1600" dirty="0" err="1">
                <a:solidFill>
                  <a:srgbClr val="125AAC"/>
                </a:solidFill>
              </a:rPr>
              <a:t>điểm</a:t>
            </a:r>
            <a:r>
              <a:rPr lang="en-US" sz="1600" dirty="0">
                <a:solidFill>
                  <a:srgbClr val="125AAC"/>
                </a:solidFill>
              </a:rPr>
              <a:t> </a:t>
            </a:r>
            <a:r>
              <a:rPr lang="en-US" sz="1600" dirty="0" err="1">
                <a:solidFill>
                  <a:srgbClr val="125AAC"/>
                </a:solidFill>
              </a:rPr>
              <a:t>danh</a:t>
            </a:r>
            <a:r>
              <a:rPr lang="en-US" sz="1600" dirty="0">
                <a:solidFill>
                  <a:srgbClr val="125AAC"/>
                </a:solidFill>
              </a:rPr>
              <a:t> </a:t>
            </a:r>
            <a:r>
              <a:rPr lang="en-US" sz="1600" dirty="0" err="1">
                <a:solidFill>
                  <a:srgbClr val="125AAC"/>
                </a:solidFill>
              </a:rPr>
              <a:t>là</a:t>
            </a:r>
            <a:r>
              <a:rPr lang="en-US" sz="1600" dirty="0">
                <a:solidFill>
                  <a:srgbClr val="125AAC"/>
                </a:solidFill>
              </a:rPr>
              <a:t> </a:t>
            </a:r>
            <a:r>
              <a:rPr lang="en-US" sz="1600" dirty="0" err="1">
                <a:solidFill>
                  <a:srgbClr val="125AAC"/>
                </a:solidFill>
              </a:rPr>
              <a:t>yêu</a:t>
            </a:r>
            <a:r>
              <a:rPr lang="en-US" sz="1600" dirty="0">
                <a:solidFill>
                  <a:srgbClr val="125AAC"/>
                </a:solidFill>
              </a:rPr>
              <a:t> </a:t>
            </a:r>
            <a:r>
              <a:rPr lang="en-US" sz="1600" dirty="0" err="1">
                <a:solidFill>
                  <a:srgbClr val="125AAC"/>
                </a:solidFill>
              </a:rPr>
              <a:t>cầu</a:t>
            </a:r>
            <a:r>
              <a:rPr lang="en-US" sz="1600" dirty="0">
                <a:solidFill>
                  <a:srgbClr val="125AAC"/>
                </a:solidFill>
              </a:rPr>
              <a:t> </a:t>
            </a:r>
            <a:r>
              <a:rPr lang="en-US" sz="1600" dirty="0" err="1">
                <a:solidFill>
                  <a:srgbClr val="125AAC"/>
                </a:solidFill>
              </a:rPr>
              <a:t>bắt</a:t>
            </a:r>
            <a:r>
              <a:rPr lang="en-US" sz="1600" dirty="0">
                <a:solidFill>
                  <a:srgbClr val="125AAC"/>
                </a:solidFill>
              </a:rPr>
              <a:t> </a:t>
            </a:r>
            <a:r>
              <a:rPr lang="en-US" sz="1600" dirty="0" err="1">
                <a:solidFill>
                  <a:srgbClr val="125AAC"/>
                </a:solidFill>
              </a:rPr>
              <a:t>buộc</a:t>
            </a:r>
            <a:r>
              <a:rPr lang="en-US" sz="1600" dirty="0">
                <a:solidFill>
                  <a:srgbClr val="125AAC"/>
                </a:solidFill>
              </a:rPr>
              <a:t>.</a:t>
            </a:r>
          </a:p>
          <a:p>
            <a:pPr marL="285750" indent="-285750" algn="just">
              <a:lnSpc>
                <a:spcPct val="120000"/>
              </a:lnSpc>
              <a:buFont typeface="Wingdings" pitchFamily="2" charset="2"/>
              <a:buChar char="v"/>
            </a:pPr>
            <a:r>
              <a:rPr lang="en-US" sz="1600" dirty="0">
                <a:solidFill>
                  <a:srgbClr val="125AAC"/>
                </a:solidFill>
              </a:rPr>
              <a:t>Tracking </a:t>
            </a:r>
            <a:r>
              <a:rPr lang="en-US" sz="1600" dirty="0" err="1">
                <a:solidFill>
                  <a:srgbClr val="125AAC"/>
                </a:solidFill>
              </a:rPr>
              <a:t>vị</a:t>
            </a:r>
            <a:r>
              <a:rPr lang="en-US" sz="1600" dirty="0">
                <a:solidFill>
                  <a:srgbClr val="125AAC"/>
                </a:solidFill>
              </a:rPr>
              <a:t> </a:t>
            </a:r>
            <a:r>
              <a:rPr lang="en-US" sz="1600" dirty="0" err="1">
                <a:solidFill>
                  <a:srgbClr val="125AAC"/>
                </a:solidFill>
              </a:rPr>
              <a:t>trí</a:t>
            </a:r>
            <a:r>
              <a:rPr lang="en-US" sz="1600" dirty="0">
                <a:solidFill>
                  <a:srgbClr val="125AAC"/>
                </a:solidFill>
              </a:rPr>
              <a:t> </a:t>
            </a:r>
            <a:r>
              <a:rPr lang="en-US" sz="1600" dirty="0" err="1">
                <a:solidFill>
                  <a:srgbClr val="125AAC"/>
                </a:solidFill>
              </a:rPr>
              <a:t>người</a:t>
            </a:r>
            <a:r>
              <a:rPr lang="en-US" sz="1600" dirty="0">
                <a:solidFill>
                  <a:srgbClr val="125AAC"/>
                </a:solidFill>
              </a:rPr>
              <a:t> </a:t>
            </a:r>
            <a:r>
              <a:rPr lang="en-US" sz="1600" dirty="0" err="1">
                <a:solidFill>
                  <a:srgbClr val="125AAC"/>
                </a:solidFill>
              </a:rPr>
              <a:t>dùng</a:t>
            </a:r>
            <a:r>
              <a:rPr lang="en-US" sz="1600" dirty="0">
                <a:solidFill>
                  <a:srgbClr val="125AAC"/>
                </a:solidFill>
              </a:rPr>
              <a:t> </a:t>
            </a:r>
            <a:r>
              <a:rPr lang="en-US" sz="1600" dirty="0" err="1">
                <a:solidFill>
                  <a:srgbClr val="125AAC"/>
                </a:solidFill>
              </a:rPr>
              <a:t>hiện</a:t>
            </a:r>
            <a:r>
              <a:rPr lang="en-US" sz="1600" dirty="0">
                <a:solidFill>
                  <a:srgbClr val="125AAC"/>
                </a:solidFill>
              </a:rPr>
              <a:t> </a:t>
            </a:r>
            <a:r>
              <a:rPr lang="en-US" sz="1600" dirty="0" err="1">
                <a:solidFill>
                  <a:srgbClr val="125AAC"/>
                </a:solidFill>
              </a:rPr>
              <a:t>tại</a:t>
            </a:r>
            <a:r>
              <a:rPr lang="en-US" sz="1600" dirty="0">
                <a:solidFill>
                  <a:srgbClr val="125AAC"/>
                </a:solidFill>
              </a:rPr>
              <a:t> </a:t>
            </a:r>
            <a:r>
              <a:rPr lang="en-US" sz="1600" dirty="0" err="1">
                <a:solidFill>
                  <a:srgbClr val="125AAC"/>
                </a:solidFill>
              </a:rPr>
              <a:t>và</a:t>
            </a:r>
            <a:r>
              <a:rPr lang="en-US" sz="1600" dirty="0">
                <a:solidFill>
                  <a:srgbClr val="125AAC"/>
                </a:solidFill>
              </a:rPr>
              <a:t> </a:t>
            </a:r>
            <a:r>
              <a:rPr lang="en-US" sz="1600" dirty="0" err="1">
                <a:solidFill>
                  <a:srgbClr val="125AAC"/>
                </a:solidFill>
              </a:rPr>
              <a:t>tính</a:t>
            </a:r>
            <a:r>
              <a:rPr lang="en-US" sz="1600" dirty="0">
                <a:solidFill>
                  <a:srgbClr val="125AAC"/>
                </a:solidFill>
              </a:rPr>
              <a:t> </a:t>
            </a:r>
            <a:r>
              <a:rPr lang="en-US" sz="1600" dirty="0" err="1">
                <a:solidFill>
                  <a:srgbClr val="125AAC"/>
                </a:solidFill>
              </a:rPr>
              <a:t>khoảng</a:t>
            </a:r>
            <a:r>
              <a:rPr lang="en-US" sz="1600" dirty="0">
                <a:solidFill>
                  <a:srgbClr val="125AAC"/>
                </a:solidFill>
              </a:rPr>
              <a:t> </a:t>
            </a:r>
            <a:r>
              <a:rPr lang="en-US" sz="1600" dirty="0" err="1">
                <a:solidFill>
                  <a:srgbClr val="125AAC"/>
                </a:solidFill>
              </a:rPr>
              <a:t>cách</a:t>
            </a:r>
            <a:r>
              <a:rPr lang="en-US" sz="1600" dirty="0">
                <a:solidFill>
                  <a:srgbClr val="125AAC"/>
                </a:solidFill>
              </a:rPr>
              <a:t> </a:t>
            </a:r>
            <a:r>
              <a:rPr lang="en-US" sz="1600" dirty="0" err="1">
                <a:solidFill>
                  <a:srgbClr val="125AAC"/>
                </a:solidFill>
              </a:rPr>
              <a:t>với</a:t>
            </a:r>
            <a:r>
              <a:rPr lang="en-US" sz="1600" dirty="0">
                <a:solidFill>
                  <a:srgbClr val="125AAC"/>
                </a:solidFill>
              </a:rPr>
              <a:t> </a:t>
            </a:r>
            <a:r>
              <a:rPr lang="en-US" sz="1600" dirty="0" err="1">
                <a:solidFill>
                  <a:srgbClr val="125AAC"/>
                </a:solidFill>
              </a:rPr>
              <a:t>vị</a:t>
            </a:r>
            <a:r>
              <a:rPr lang="en-US" sz="1600" dirty="0">
                <a:solidFill>
                  <a:srgbClr val="125AAC"/>
                </a:solidFill>
              </a:rPr>
              <a:t> </a:t>
            </a:r>
            <a:r>
              <a:rPr lang="en-US" sz="1600" dirty="0" err="1">
                <a:solidFill>
                  <a:srgbClr val="125AAC"/>
                </a:solidFill>
              </a:rPr>
              <a:t>trí</a:t>
            </a:r>
            <a:r>
              <a:rPr lang="en-US" sz="1600" dirty="0">
                <a:solidFill>
                  <a:srgbClr val="125AAC"/>
                </a:solidFill>
              </a:rPr>
              <a:t> </a:t>
            </a:r>
            <a:r>
              <a:rPr lang="en-US" sz="1600" dirty="0" err="1">
                <a:solidFill>
                  <a:srgbClr val="125AAC"/>
                </a:solidFill>
              </a:rPr>
              <a:t>được</a:t>
            </a:r>
            <a:r>
              <a:rPr lang="en-US" sz="1600" dirty="0">
                <a:solidFill>
                  <a:srgbClr val="125AAC"/>
                </a:solidFill>
              </a:rPr>
              <a:t> </a:t>
            </a:r>
            <a:r>
              <a:rPr lang="en-US" sz="1600" dirty="0" err="1">
                <a:solidFill>
                  <a:srgbClr val="125AAC"/>
                </a:solidFill>
              </a:rPr>
              <a:t>cung</a:t>
            </a:r>
            <a:r>
              <a:rPr lang="en-US" sz="1600" dirty="0">
                <a:solidFill>
                  <a:srgbClr val="125AAC"/>
                </a:solidFill>
              </a:rPr>
              <a:t> </a:t>
            </a:r>
            <a:r>
              <a:rPr lang="en-US" sz="1600" dirty="0" err="1">
                <a:solidFill>
                  <a:srgbClr val="125AAC"/>
                </a:solidFill>
              </a:rPr>
              <a:t>cấp</a:t>
            </a:r>
            <a:r>
              <a:rPr lang="en-US" sz="1600" dirty="0">
                <a:solidFill>
                  <a:srgbClr val="125AAC"/>
                </a:solidFill>
              </a:rPr>
              <a:t> </a:t>
            </a:r>
            <a:r>
              <a:rPr lang="en-US" sz="1600" dirty="0" err="1">
                <a:solidFill>
                  <a:srgbClr val="125AAC"/>
                </a:solidFill>
              </a:rPr>
              <a:t>khác</a:t>
            </a:r>
            <a:endParaRPr lang="en-US" sz="1600" dirty="0">
              <a:solidFill>
                <a:srgbClr val="125AAC"/>
              </a:solidFill>
            </a:endParaRPr>
          </a:p>
          <a:p>
            <a:pPr marL="285750" indent="-285750" algn="just">
              <a:lnSpc>
                <a:spcPct val="120000"/>
              </a:lnSpc>
              <a:buFont typeface="Wingdings" pitchFamily="2" charset="2"/>
              <a:buChar char="v"/>
            </a:pPr>
            <a:r>
              <a:rPr lang="en-US" sz="1600" dirty="0" err="1">
                <a:solidFill>
                  <a:srgbClr val="125AAC"/>
                </a:solidFill>
              </a:rPr>
              <a:t>Chống</a:t>
            </a:r>
            <a:r>
              <a:rPr lang="en-US" sz="1600" dirty="0">
                <a:solidFill>
                  <a:srgbClr val="125AAC"/>
                </a:solidFill>
              </a:rPr>
              <a:t> </a:t>
            </a:r>
            <a:r>
              <a:rPr lang="en-US" sz="1600" dirty="0" err="1">
                <a:solidFill>
                  <a:srgbClr val="125AAC"/>
                </a:solidFill>
              </a:rPr>
              <a:t>giả</a:t>
            </a:r>
            <a:r>
              <a:rPr lang="en-US" sz="1600" dirty="0">
                <a:solidFill>
                  <a:srgbClr val="125AAC"/>
                </a:solidFill>
              </a:rPr>
              <a:t> </a:t>
            </a:r>
            <a:r>
              <a:rPr lang="en-US" sz="1600" dirty="0" err="1">
                <a:solidFill>
                  <a:srgbClr val="125AAC"/>
                </a:solidFill>
              </a:rPr>
              <a:t>mạo</a:t>
            </a:r>
            <a:r>
              <a:rPr lang="en-US" sz="1600" dirty="0">
                <a:solidFill>
                  <a:srgbClr val="125AAC"/>
                </a:solidFill>
              </a:rPr>
              <a:t> </a:t>
            </a:r>
            <a:r>
              <a:rPr lang="en-US" sz="1600" dirty="0" err="1">
                <a:solidFill>
                  <a:srgbClr val="125AAC"/>
                </a:solidFill>
              </a:rPr>
              <a:t>vị</a:t>
            </a:r>
            <a:r>
              <a:rPr lang="en-US" sz="1600" dirty="0">
                <a:solidFill>
                  <a:srgbClr val="125AAC"/>
                </a:solidFill>
              </a:rPr>
              <a:t> </a:t>
            </a:r>
            <a:r>
              <a:rPr lang="en-US" sz="1600" dirty="0" err="1">
                <a:solidFill>
                  <a:srgbClr val="125AAC"/>
                </a:solidFill>
              </a:rPr>
              <a:t>trí</a:t>
            </a:r>
            <a:r>
              <a:rPr lang="en-US" sz="1600" dirty="0">
                <a:solidFill>
                  <a:srgbClr val="125AAC"/>
                </a:solidFill>
              </a:rPr>
              <a:t> ( fake-location )</a:t>
            </a:r>
          </a:p>
        </p:txBody>
      </p:sp>
      <p:sp>
        <p:nvSpPr>
          <p:cNvPr id="45" name="Rectangle 44">
            <a:extLst>
              <a:ext uri="{FF2B5EF4-FFF2-40B4-BE49-F238E27FC236}">
                <a16:creationId xmlns:a16="http://schemas.microsoft.com/office/drawing/2014/main" id="{FBFE34D0-808F-4541-8EB9-1E8B06A524A3}"/>
              </a:ext>
            </a:extLst>
          </p:cNvPr>
          <p:cNvSpPr/>
          <p:nvPr/>
        </p:nvSpPr>
        <p:spPr>
          <a:xfrm>
            <a:off x="6729819" y="5044524"/>
            <a:ext cx="4991782" cy="1247008"/>
          </a:xfrm>
          <a:prstGeom prst="rect">
            <a:avLst/>
          </a:prstGeom>
        </p:spPr>
        <p:txBody>
          <a:bodyPr wrap="square">
            <a:spAutoFit/>
          </a:bodyPr>
          <a:lstStyle/>
          <a:p>
            <a:pPr marL="285750" indent="-285750" algn="just">
              <a:lnSpc>
                <a:spcPct val="120000"/>
              </a:lnSpc>
              <a:buFont typeface="Wingdings" pitchFamily="2" charset="2"/>
              <a:buChar char="v"/>
            </a:pPr>
            <a:r>
              <a:rPr lang="en-US" sz="1600" dirty="0" err="1">
                <a:solidFill>
                  <a:srgbClr val="125AAC"/>
                </a:solidFill>
              </a:rPr>
              <a:t>Quét</a:t>
            </a:r>
            <a:r>
              <a:rPr lang="en-US" sz="1600" dirty="0">
                <a:solidFill>
                  <a:srgbClr val="125AAC"/>
                </a:solidFill>
              </a:rPr>
              <a:t> QR </a:t>
            </a:r>
            <a:r>
              <a:rPr lang="en-US" sz="1600" dirty="0" err="1">
                <a:solidFill>
                  <a:srgbClr val="125AAC"/>
                </a:solidFill>
              </a:rPr>
              <a:t>nhanh</a:t>
            </a:r>
            <a:r>
              <a:rPr lang="en-US" sz="1600" dirty="0">
                <a:solidFill>
                  <a:srgbClr val="125AAC"/>
                </a:solidFill>
              </a:rPr>
              <a:t>.</a:t>
            </a:r>
          </a:p>
          <a:p>
            <a:pPr marL="285750" indent="-285750" algn="just">
              <a:lnSpc>
                <a:spcPct val="120000"/>
              </a:lnSpc>
              <a:buFont typeface="Wingdings" pitchFamily="2" charset="2"/>
              <a:buChar char="v"/>
            </a:pPr>
            <a:r>
              <a:rPr lang="en-US" sz="1600" dirty="0" err="1">
                <a:solidFill>
                  <a:srgbClr val="125AAC"/>
                </a:solidFill>
              </a:rPr>
              <a:t>Tạo</a:t>
            </a:r>
            <a:r>
              <a:rPr lang="en-US" sz="1600" dirty="0">
                <a:solidFill>
                  <a:srgbClr val="125AAC"/>
                </a:solidFill>
              </a:rPr>
              <a:t> ra </a:t>
            </a:r>
            <a:r>
              <a:rPr lang="en-US" sz="1600" dirty="0" err="1">
                <a:solidFill>
                  <a:srgbClr val="125AAC"/>
                </a:solidFill>
              </a:rPr>
              <a:t>mã</a:t>
            </a:r>
            <a:r>
              <a:rPr lang="en-US" sz="1600" dirty="0">
                <a:solidFill>
                  <a:srgbClr val="125AAC"/>
                </a:solidFill>
              </a:rPr>
              <a:t> QR </a:t>
            </a:r>
            <a:r>
              <a:rPr lang="en-US" sz="1600" dirty="0" err="1">
                <a:solidFill>
                  <a:srgbClr val="125AAC"/>
                </a:solidFill>
              </a:rPr>
              <a:t>đã</a:t>
            </a:r>
            <a:r>
              <a:rPr lang="en-US" sz="1600" dirty="0">
                <a:solidFill>
                  <a:srgbClr val="125AAC"/>
                </a:solidFill>
              </a:rPr>
              <a:t> </a:t>
            </a:r>
            <a:r>
              <a:rPr lang="en-US" sz="1600" dirty="0" err="1">
                <a:solidFill>
                  <a:srgbClr val="125AAC"/>
                </a:solidFill>
              </a:rPr>
              <a:t>được</a:t>
            </a:r>
            <a:r>
              <a:rPr lang="en-US" sz="1600" dirty="0">
                <a:solidFill>
                  <a:srgbClr val="125AAC"/>
                </a:solidFill>
              </a:rPr>
              <a:t> </a:t>
            </a:r>
            <a:r>
              <a:rPr lang="en-US" sz="1600" dirty="0" err="1">
                <a:solidFill>
                  <a:srgbClr val="125AAC"/>
                </a:solidFill>
              </a:rPr>
              <a:t>mã</a:t>
            </a:r>
            <a:r>
              <a:rPr lang="en-US" sz="1600" dirty="0">
                <a:solidFill>
                  <a:srgbClr val="125AAC"/>
                </a:solidFill>
              </a:rPr>
              <a:t> </a:t>
            </a:r>
            <a:r>
              <a:rPr lang="en-US" sz="1600" dirty="0" err="1">
                <a:solidFill>
                  <a:srgbClr val="125AAC"/>
                </a:solidFill>
              </a:rPr>
              <a:t>hoá</a:t>
            </a:r>
            <a:r>
              <a:rPr lang="en-US" sz="1600" dirty="0">
                <a:solidFill>
                  <a:srgbClr val="125AAC"/>
                </a:solidFill>
              </a:rPr>
              <a:t> ( </a:t>
            </a:r>
            <a:r>
              <a:rPr lang="en-US" sz="1600" dirty="0" err="1">
                <a:solidFill>
                  <a:srgbClr val="125AAC"/>
                </a:solidFill>
              </a:rPr>
              <a:t>mã</a:t>
            </a:r>
            <a:r>
              <a:rPr lang="en-US" sz="1600" dirty="0">
                <a:solidFill>
                  <a:srgbClr val="125AAC"/>
                </a:solidFill>
              </a:rPr>
              <a:t> </a:t>
            </a:r>
            <a:r>
              <a:rPr lang="en-US" sz="1600" dirty="0" err="1">
                <a:solidFill>
                  <a:srgbClr val="125AAC"/>
                </a:solidFill>
              </a:rPr>
              <a:t>hoá</a:t>
            </a:r>
            <a:r>
              <a:rPr lang="en-US" sz="1600" dirty="0">
                <a:solidFill>
                  <a:srgbClr val="125AAC"/>
                </a:solidFill>
              </a:rPr>
              <a:t> </a:t>
            </a:r>
            <a:r>
              <a:rPr lang="en-US" sz="1600" b="1" dirty="0">
                <a:solidFill>
                  <a:srgbClr val="125AAC"/>
                </a:solidFill>
              </a:rPr>
              <a:t>AES )</a:t>
            </a:r>
            <a:r>
              <a:rPr lang="en-US" sz="1600" dirty="0">
                <a:solidFill>
                  <a:srgbClr val="125AAC"/>
                </a:solidFill>
              </a:rPr>
              <a:t>.</a:t>
            </a:r>
          </a:p>
          <a:p>
            <a:pPr marL="285750" indent="-285750" algn="just">
              <a:lnSpc>
                <a:spcPct val="120000"/>
              </a:lnSpc>
              <a:buFont typeface="Wingdings" pitchFamily="2" charset="2"/>
              <a:buChar char="v"/>
            </a:pPr>
            <a:r>
              <a:rPr lang="en-US" sz="1600" dirty="0" err="1">
                <a:solidFill>
                  <a:srgbClr val="125AAC"/>
                </a:solidFill>
              </a:rPr>
              <a:t>Lưu</a:t>
            </a:r>
            <a:r>
              <a:rPr lang="en-US" sz="1600" dirty="0">
                <a:solidFill>
                  <a:srgbClr val="125AAC"/>
                </a:solidFill>
              </a:rPr>
              <a:t> </a:t>
            </a:r>
            <a:r>
              <a:rPr lang="en-US" sz="1600" dirty="0" err="1">
                <a:solidFill>
                  <a:srgbClr val="125AAC"/>
                </a:solidFill>
              </a:rPr>
              <a:t>về</a:t>
            </a:r>
            <a:r>
              <a:rPr lang="en-US" sz="1600" dirty="0">
                <a:solidFill>
                  <a:srgbClr val="125AAC"/>
                </a:solidFill>
              </a:rPr>
              <a:t> </a:t>
            </a:r>
            <a:r>
              <a:rPr lang="en-US" sz="1600" dirty="0" err="1">
                <a:solidFill>
                  <a:srgbClr val="125AAC"/>
                </a:solidFill>
              </a:rPr>
              <a:t>điện</a:t>
            </a:r>
            <a:r>
              <a:rPr lang="en-US" sz="1600" dirty="0">
                <a:solidFill>
                  <a:srgbClr val="125AAC"/>
                </a:solidFill>
              </a:rPr>
              <a:t> </a:t>
            </a:r>
            <a:r>
              <a:rPr lang="en-US" sz="1600" dirty="0" err="1">
                <a:solidFill>
                  <a:srgbClr val="125AAC"/>
                </a:solidFill>
              </a:rPr>
              <a:t>thoại</a:t>
            </a:r>
            <a:r>
              <a:rPr lang="en-US" sz="1600" dirty="0">
                <a:solidFill>
                  <a:srgbClr val="125AAC"/>
                </a:solidFill>
              </a:rPr>
              <a:t>, chia </a:t>
            </a:r>
            <a:r>
              <a:rPr lang="en-US" sz="1600" dirty="0" err="1">
                <a:solidFill>
                  <a:srgbClr val="125AAC"/>
                </a:solidFill>
              </a:rPr>
              <a:t>sẻ</a:t>
            </a:r>
            <a:r>
              <a:rPr lang="en-US" sz="1600" dirty="0">
                <a:solidFill>
                  <a:srgbClr val="125AAC"/>
                </a:solidFill>
              </a:rPr>
              <a:t> </a:t>
            </a:r>
            <a:r>
              <a:rPr lang="en-US" sz="1600" dirty="0" err="1">
                <a:solidFill>
                  <a:srgbClr val="125AAC"/>
                </a:solidFill>
              </a:rPr>
              <a:t>ảnh</a:t>
            </a:r>
            <a:r>
              <a:rPr lang="en-US" sz="1600" dirty="0">
                <a:solidFill>
                  <a:srgbClr val="125AAC"/>
                </a:solidFill>
              </a:rPr>
              <a:t> QR.</a:t>
            </a:r>
          </a:p>
          <a:p>
            <a:pPr marL="285750" indent="-285750" algn="just">
              <a:lnSpc>
                <a:spcPct val="120000"/>
              </a:lnSpc>
              <a:buFont typeface="Wingdings" pitchFamily="2" charset="2"/>
              <a:buChar char="v"/>
            </a:pPr>
            <a:endParaRPr lang="en-US" sz="1600" dirty="0">
              <a:solidFill>
                <a:srgbClr val="125AAC"/>
              </a:solidFill>
            </a:endParaRPr>
          </a:p>
        </p:txBody>
      </p:sp>
      <p:pic>
        <p:nvPicPr>
          <p:cNvPr id="47" name="Picture 46" descr="Graphical user interface, text&#10;&#10;Description automatically generated">
            <a:extLst>
              <a:ext uri="{FF2B5EF4-FFF2-40B4-BE49-F238E27FC236}">
                <a16:creationId xmlns:a16="http://schemas.microsoft.com/office/drawing/2014/main" id="{43E9790A-03D7-B648-9179-203A5DCE425F}"/>
              </a:ext>
            </a:extLst>
          </p:cNvPr>
          <p:cNvPicPr>
            <a:picLocks noChangeAspect="1"/>
          </p:cNvPicPr>
          <p:nvPr/>
        </p:nvPicPr>
        <p:blipFill>
          <a:blip r:embed="rId6"/>
          <a:stretch>
            <a:fillRect/>
          </a:stretch>
        </p:blipFill>
        <p:spPr>
          <a:xfrm>
            <a:off x="116566" y="2514444"/>
            <a:ext cx="4166727" cy="1659316"/>
          </a:xfrm>
          <a:prstGeom prst="rect">
            <a:avLst/>
          </a:prstGeom>
        </p:spPr>
      </p:pic>
      <p:sp>
        <p:nvSpPr>
          <p:cNvPr id="51" name="Title 2">
            <a:extLst>
              <a:ext uri="{FF2B5EF4-FFF2-40B4-BE49-F238E27FC236}">
                <a16:creationId xmlns:a16="http://schemas.microsoft.com/office/drawing/2014/main" id="{C0758D9D-2CD8-334A-B714-0D8FE229B1C6}"/>
              </a:ext>
            </a:extLst>
          </p:cNvPr>
          <p:cNvSpPr>
            <a:spLocks noGrp="1"/>
          </p:cNvSpPr>
          <p:nvPr>
            <p:ph type="title"/>
          </p:nvPr>
        </p:nvSpPr>
        <p:spPr>
          <a:xfrm>
            <a:off x="374536" y="139436"/>
            <a:ext cx="10032207" cy="433442"/>
          </a:xfrm>
        </p:spPr>
        <p:txBody>
          <a:bodyPr>
            <a:noAutofit/>
          </a:bodyPr>
          <a:lstStyle/>
          <a:p>
            <a:r>
              <a:rPr lang="en-US" sz="3200" dirty="0" err="1">
                <a:latin typeface="+mn-lt"/>
                <a:cs typeface="Times New Roman" panose="02020603050405020304" pitchFamily="18" charset="0"/>
              </a:rPr>
              <a:t>Mô</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tả</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thành</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phần</a:t>
            </a:r>
            <a:endParaRPr lang="en-US" sz="3200" dirty="0">
              <a:latin typeface="+mn-lt"/>
              <a:cs typeface="Times New Roman" panose="02020603050405020304" pitchFamily="18" charset="0"/>
            </a:endParaRPr>
          </a:p>
        </p:txBody>
      </p:sp>
    </p:spTree>
    <p:extLst>
      <p:ext uri="{BB962C8B-B14F-4D97-AF65-F5344CB8AC3E}">
        <p14:creationId xmlns:p14="http://schemas.microsoft.com/office/powerpoint/2010/main" val="3366813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12</a:t>
            </a:fld>
            <a:endParaRPr lang="en-US" dirty="0"/>
          </a:p>
        </p:txBody>
      </p:sp>
      <p:sp>
        <p:nvSpPr>
          <p:cNvPr id="51" name="Title 2">
            <a:extLst>
              <a:ext uri="{FF2B5EF4-FFF2-40B4-BE49-F238E27FC236}">
                <a16:creationId xmlns:a16="http://schemas.microsoft.com/office/drawing/2014/main" id="{C0758D9D-2CD8-334A-B714-0D8FE229B1C6}"/>
              </a:ext>
            </a:extLst>
          </p:cNvPr>
          <p:cNvSpPr>
            <a:spLocks noGrp="1"/>
          </p:cNvSpPr>
          <p:nvPr>
            <p:ph type="title"/>
          </p:nvPr>
        </p:nvSpPr>
        <p:spPr>
          <a:xfrm>
            <a:off x="374536" y="139436"/>
            <a:ext cx="10032207" cy="433442"/>
          </a:xfrm>
        </p:spPr>
        <p:txBody>
          <a:bodyPr>
            <a:noAutofit/>
          </a:bodyPr>
          <a:lstStyle/>
          <a:p>
            <a:r>
              <a:rPr lang="en-US" sz="3200" dirty="0">
                <a:latin typeface="+mn-lt"/>
                <a:cs typeface="Times New Roman" panose="02020603050405020304" pitchFamily="18" charset="0"/>
              </a:rPr>
              <a:t>Nghiệp vụ module Camera QRCode</a:t>
            </a:r>
          </a:p>
        </p:txBody>
      </p:sp>
      <p:sp>
        <p:nvSpPr>
          <p:cNvPr id="10" name="Rounded Rectangle 9">
            <a:extLst>
              <a:ext uri="{FF2B5EF4-FFF2-40B4-BE49-F238E27FC236}">
                <a16:creationId xmlns:a16="http://schemas.microsoft.com/office/drawing/2014/main" id="{92A8080F-6142-907D-D3A5-1252D1471D84}"/>
              </a:ext>
            </a:extLst>
          </p:cNvPr>
          <p:cNvSpPr/>
          <p:nvPr/>
        </p:nvSpPr>
        <p:spPr>
          <a:xfrm>
            <a:off x="356969" y="2192363"/>
            <a:ext cx="1825514" cy="2181229"/>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sp>
        <p:nvSpPr>
          <p:cNvPr id="12" name="Rounded Rectangle 11">
            <a:extLst>
              <a:ext uri="{FF2B5EF4-FFF2-40B4-BE49-F238E27FC236}">
                <a16:creationId xmlns:a16="http://schemas.microsoft.com/office/drawing/2014/main" id="{778E79C0-83E3-DDCC-D53E-D978EAF9D4D3}"/>
              </a:ext>
            </a:extLst>
          </p:cNvPr>
          <p:cNvSpPr/>
          <p:nvPr/>
        </p:nvSpPr>
        <p:spPr>
          <a:xfrm>
            <a:off x="3535210" y="2192361"/>
            <a:ext cx="1179303" cy="2181229"/>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pic>
        <p:nvPicPr>
          <p:cNvPr id="15" name="Picture 14" descr="Qr code&#10;&#10;Description automatically generated">
            <a:extLst>
              <a:ext uri="{FF2B5EF4-FFF2-40B4-BE49-F238E27FC236}">
                <a16:creationId xmlns:a16="http://schemas.microsoft.com/office/drawing/2014/main" id="{CF4D1EDA-4D6B-B1A5-7491-AB643B58C1C9}"/>
              </a:ext>
            </a:extLst>
          </p:cNvPr>
          <p:cNvPicPr>
            <a:picLocks noChangeAspect="1"/>
          </p:cNvPicPr>
          <p:nvPr/>
        </p:nvPicPr>
        <p:blipFill>
          <a:blip r:embed="rId3"/>
          <a:stretch>
            <a:fillRect/>
          </a:stretch>
        </p:blipFill>
        <p:spPr>
          <a:xfrm>
            <a:off x="8988788" y="189087"/>
            <a:ext cx="2770682" cy="5996453"/>
          </a:xfrm>
          <a:prstGeom prst="rect">
            <a:avLst/>
          </a:prstGeom>
        </p:spPr>
      </p:pic>
      <p:sp>
        <p:nvSpPr>
          <p:cNvPr id="16" name="Rectangle 15">
            <a:extLst>
              <a:ext uri="{FF2B5EF4-FFF2-40B4-BE49-F238E27FC236}">
                <a16:creationId xmlns:a16="http://schemas.microsoft.com/office/drawing/2014/main" id="{D484FBDE-3E26-354E-9167-1090B0ECD2DE}"/>
              </a:ext>
            </a:extLst>
          </p:cNvPr>
          <p:cNvSpPr/>
          <p:nvPr/>
        </p:nvSpPr>
        <p:spPr>
          <a:xfrm>
            <a:off x="407071" y="2398369"/>
            <a:ext cx="1689148" cy="343812"/>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Địa chỉ</a:t>
            </a:r>
          </a:p>
        </p:txBody>
      </p:sp>
      <p:sp>
        <p:nvSpPr>
          <p:cNvPr id="18" name="Rectangle 17">
            <a:extLst>
              <a:ext uri="{FF2B5EF4-FFF2-40B4-BE49-F238E27FC236}">
                <a16:creationId xmlns:a16="http://schemas.microsoft.com/office/drawing/2014/main" id="{F70290B1-C1AB-EE9F-2739-77ABF07A534B}"/>
              </a:ext>
            </a:extLst>
          </p:cNvPr>
          <p:cNvSpPr/>
          <p:nvPr/>
        </p:nvSpPr>
        <p:spPr>
          <a:xfrm>
            <a:off x="407069" y="2763660"/>
            <a:ext cx="1689148" cy="343812"/>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Thời gian</a:t>
            </a:r>
          </a:p>
        </p:txBody>
      </p:sp>
      <p:sp>
        <p:nvSpPr>
          <p:cNvPr id="19" name="Rectangle 18">
            <a:extLst>
              <a:ext uri="{FF2B5EF4-FFF2-40B4-BE49-F238E27FC236}">
                <a16:creationId xmlns:a16="http://schemas.microsoft.com/office/drawing/2014/main" id="{CB8D5FE3-9B51-863C-644E-C9A925811724}"/>
              </a:ext>
            </a:extLst>
          </p:cNvPr>
          <p:cNvSpPr/>
          <p:nvPr/>
        </p:nvSpPr>
        <p:spPr>
          <a:xfrm>
            <a:off x="407069" y="3123306"/>
            <a:ext cx="1689148" cy="343812"/>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Mã lớp</a:t>
            </a:r>
          </a:p>
        </p:txBody>
      </p:sp>
      <p:sp>
        <p:nvSpPr>
          <p:cNvPr id="22" name="Rectangle 21">
            <a:extLst>
              <a:ext uri="{FF2B5EF4-FFF2-40B4-BE49-F238E27FC236}">
                <a16:creationId xmlns:a16="http://schemas.microsoft.com/office/drawing/2014/main" id="{931CF3F4-A317-599A-C1CF-473CD7E2D5B0}"/>
              </a:ext>
            </a:extLst>
          </p:cNvPr>
          <p:cNvSpPr/>
          <p:nvPr/>
        </p:nvSpPr>
        <p:spPr>
          <a:xfrm>
            <a:off x="407069" y="3472132"/>
            <a:ext cx="1689148" cy="343812"/>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T/g bắt đầu</a:t>
            </a:r>
          </a:p>
        </p:txBody>
      </p:sp>
      <p:sp>
        <p:nvSpPr>
          <p:cNvPr id="24" name="Rectangle 23">
            <a:extLst>
              <a:ext uri="{FF2B5EF4-FFF2-40B4-BE49-F238E27FC236}">
                <a16:creationId xmlns:a16="http://schemas.microsoft.com/office/drawing/2014/main" id="{CED8E0F7-22C7-34C9-4107-3CDE45ADC7EE}"/>
              </a:ext>
            </a:extLst>
          </p:cNvPr>
          <p:cNvSpPr/>
          <p:nvPr/>
        </p:nvSpPr>
        <p:spPr>
          <a:xfrm>
            <a:off x="407069" y="3868203"/>
            <a:ext cx="1689148" cy="343812"/>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T/g kết thúc</a:t>
            </a:r>
          </a:p>
        </p:txBody>
      </p:sp>
      <p:sp>
        <p:nvSpPr>
          <p:cNvPr id="25" name="Rectangle 24">
            <a:extLst>
              <a:ext uri="{FF2B5EF4-FFF2-40B4-BE49-F238E27FC236}">
                <a16:creationId xmlns:a16="http://schemas.microsoft.com/office/drawing/2014/main" id="{FAC20ECF-B86C-6784-0E9A-CF0E2F7F93D8}"/>
              </a:ext>
            </a:extLst>
          </p:cNvPr>
          <p:cNvSpPr/>
          <p:nvPr/>
        </p:nvSpPr>
        <p:spPr>
          <a:xfrm>
            <a:off x="3664588" y="3072908"/>
            <a:ext cx="920546" cy="394210"/>
          </a:xfrm>
          <a:prstGeom prst="rect">
            <a:avLst/>
          </a:prstGeom>
        </p:spPr>
        <p:txBody>
          <a:bodyPr wrap="square">
            <a:spAutoFit/>
          </a:bodyPr>
          <a:lstStyle/>
          <a:p>
            <a:pPr algn="ctr">
              <a:lnSpc>
                <a:spcPct val="120000"/>
              </a:lnSpc>
            </a:pPr>
            <a:r>
              <a:rPr lang="en-US" b="1" dirty="0">
                <a:solidFill>
                  <a:srgbClr val="125AAC"/>
                </a:solidFill>
              </a:rPr>
              <a:t>JSON</a:t>
            </a:r>
          </a:p>
        </p:txBody>
      </p:sp>
      <p:sp>
        <p:nvSpPr>
          <p:cNvPr id="31" name="Rounded Rectangle 30">
            <a:extLst>
              <a:ext uri="{FF2B5EF4-FFF2-40B4-BE49-F238E27FC236}">
                <a16:creationId xmlns:a16="http://schemas.microsoft.com/office/drawing/2014/main" id="{BDC542D4-86FB-CC07-36D7-85F5D93B3296}"/>
              </a:ext>
            </a:extLst>
          </p:cNvPr>
          <p:cNvSpPr/>
          <p:nvPr/>
        </p:nvSpPr>
        <p:spPr>
          <a:xfrm>
            <a:off x="6096000" y="2192361"/>
            <a:ext cx="1179303" cy="2181229"/>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sp>
        <p:nvSpPr>
          <p:cNvPr id="32" name="Rectangle 31">
            <a:extLst>
              <a:ext uri="{FF2B5EF4-FFF2-40B4-BE49-F238E27FC236}">
                <a16:creationId xmlns:a16="http://schemas.microsoft.com/office/drawing/2014/main" id="{EA543BEC-07F5-C457-B816-944D556964A0}"/>
              </a:ext>
            </a:extLst>
          </p:cNvPr>
          <p:cNvSpPr/>
          <p:nvPr/>
        </p:nvSpPr>
        <p:spPr>
          <a:xfrm>
            <a:off x="6163796" y="2919670"/>
            <a:ext cx="976399" cy="726609"/>
          </a:xfrm>
          <a:prstGeom prst="rect">
            <a:avLst/>
          </a:prstGeom>
        </p:spPr>
        <p:txBody>
          <a:bodyPr wrap="square">
            <a:spAutoFit/>
          </a:bodyPr>
          <a:lstStyle/>
          <a:p>
            <a:pPr algn="ctr">
              <a:lnSpc>
                <a:spcPct val="120000"/>
              </a:lnSpc>
            </a:pPr>
            <a:r>
              <a:rPr lang="en-US" b="1" dirty="0">
                <a:solidFill>
                  <a:srgbClr val="125AAC"/>
                </a:solidFill>
              </a:rPr>
              <a:t>Cipher </a:t>
            </a:r>
          </a:p>
          <a:p>
            <a:pPr algn="ctr">
              <a:lnSpc>
                <a:spcPct val="120000"/>
              </a:lnSpc>
            </a:pPr>
            <a:r>
              <a:rPr lang="en-US" b="1" dirty="0">
                <a:solidFill>
                  <a:srgbClr val="125AAC"/>
                </a:solidFill>
              </a:rPr>
              <a:t>Text</a:t>
            </a:r>
          </a:p>
        </p:txBody>
      </p:sp>
      <p:sp>
        <p:nvSpPr>
          <p:cNvPr id="36" name="Right Arrow 35">
            <a:extLst>
              <a:ext uri="{FF2B5EF4-FFF2-40B4-BE49-F238E27FC236}">
                <a16:creationId xmlns:a16="http://schemas.microsoft.com/office/drawing/2014/main" id="{9FBB1628-C9EF-EF96-5C1E-A10219870B4C}"/>
              </a:ext>
            </a:extLst>
          </p:cNvPr>
          <p:cNvSpPr/>
          <p:nvPr/>
        </p:nvSpPr>
        <p:spPr>
          <a:xfrm>
            <a:off x="2303653" y="3139195"/>
            <a:ext cx="1043796" cy="348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9A00BED7-518C-2E57-0C99-648C2BC0C7D3}"/>
              </a:ext>
            </a:extLst>
          </p:cNvPr>
          <p:cNvSpPr/>
          <p:nvPr/>
        </p:nvSpPr>
        <p:spPr>
          <a:xfrm>
            <a:off x="4850063" y="3153498"/>
            <a:ext cx="1043796" cy="348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FEB28630-3CFF-B322-38A6-2F091F7D4317}"/>
              </a:ext>
            </a:extLst>
          </p:cNvPr>
          <p:cNvSpPr/>
          <p:nvPr/>
        </p:nvSpPr>
        <p:spPr>
          <a:xfrm>
            <a:off x="7511811" y="3127619"/>
            <a:ext cx="1043796" cy="348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DD70C56-9A75-7A1B-3236-0C3828B2FEA9}"/>
              </a:ext>
            </a:extLst>
          </p:cNvPr>
          <p:cNvSpPr/>
          <p:nvPr/>
        </p:nvSpPr>
        <p:spPr>
          <a:xfrm>
            <a:off x="2317138" y="3540164"/>
            <a:ext cx="981564" cy="656077"/>
          </a:xfrm>
          <a:prstGeom prst="rect">
            <a:avLst/>
          </a:prstGeom>
        </p:spPr>
        <p:txBody>
          <a:bodyPr wrap="square">
            <a:spAutoFit/>
          </a:bodyPr>
          <a:lstStyle/>
          <a:p>
            <a:pPr>
              <a:lnSpc>
                <a:spcPct val="120000"/>
              </a:lnSpc>
            </a:pPr>
            <a:r>
              <a:rPr lang="en-US" sz="1600" b="1" dirty="0">
                <a:solidFill>
                  <a:srgbClr val="125AAC"/>
                </a:solidFill>
              </a:rPr>
              <a:t>Encode </a:t>
            </a:r>
          </a:p>
          <a:p>
            <a:pPr>
              <a:lnSpc>
                <a:spcPct val="120000"/>
              </a:lnSpc>
            </a:pPr>
            <a:r>
              <a:rPr lang="en-US" sz="1600" b="1" dirty="0">
                <a:solidFill>
                  <a:srgbClr val="125AAC"/>
                </a:solidFill>
              </a:rPr>
              <a:t>Decode</a:t>
            </a:r>
          </a:p>
        </p:txBody>
      </p:sp>
      <p:sp>
        <p:nvSpPr>
          <p:cNvPr id="43" name="Rectangle 42">
            <a:extLst>
              <a:ext uri="{FF2B5EF4-FFF2-40B4-BE49-F238E27FC236}">
                <a16:creationId xmlns:a16="http://schemas.microsoft.com/office/drawing/2014/main" id="{02E9CFFC-5912-427E-3F1C-76E313A96056}"/>
              </a:ext>
            </a:extLst>
          </p:cNvPr>
          <p:cNvSpPr/>
          <p:nvPr/>
        </p:nvSpPr>
        <p:spPr>
          <a:xfrm>
            <a:off x="4865753" y="3510712"/>
            <a:ext cx="981564" cy="656077"/>
          </a:xfrm>
          <a:prstGeom prst="rect">
            <a:avLst/>
          </a:prstGeom>
        </p:spPr>
        <p:txBody>
          <a:bodyPr wrap="square">
            <a:spAutoFit/>
          </a:bodyPr>
          <a:lstStyle/>
          <a:p>
            <a:pPr algn="ctr">
              <a:lnSpc>
                <a:spcPct val="120000"/>
              </a:lnSpc>
            </a:pPr>
            <a:r>
              <a:rPr lang="en-US" sz="1600" b="1" dirty="0">
                <a:solidFill>
                  <a:srgbClr val="125AAC"/>
                </a:solidFill>
              </a:rPr>
              <a:t>AES</a:t>
            </a:r>
          </a:p>
          <a:p>
            <a:pPr algn="ctr">
              <a:lnSpc>
                <a:spcPct val="120000"/>
              </a:lnSpc>
            </a:pPr>
            <a:r>
              <a:rPr lang="en-US" sz="1600" b="1" dirty="0">
                <a:solidFill>
                  <a:srgbClr val="125AAC"/>
                </a:solidFill>
              </a:rPr>
              <a:t>Encrypt</a:t>
            </a:r>
          </a:p>
        </p:txBody>
      </p:sp>
      <p:sp>
        <p:nvSpPr>
          <p:cNvPr id="44" name="Rectangle 43">
            <a:extLst>
              <a:ext uri="{FF2B5EF4-FFF2-40B4-BE49-F238E27FC236}">
                <a16:creationId xmlns:a16="http://schemas.microsoft.com/office/drawing/2014/main" id="{E418AE09-3184-F9A2-1F81-05CF55AB89E7}"/>
              </a:ext>
            </a:extLst>
          </p:cNvPr>
          <p:cNvSpPr/>
          <p:nvPr/>
        </p:nvSpPr>
        <p:spPr>
          <a:xfrm>
            <a:off x="7420808" y="3476445"/>
            <a:ext cx="1225802" cy="656077"/>
          </a:xfrm>
          <a:prstGeom prst="rect">
            <a:avLst/>
          </a:prstGeom>
        </p:spPr>
        <p:txBody>
          <a:bodyPr wrap="square">
            <a:spAutoFit/>
          </a:bodyPr>
          <a:lstStyle/>
          <a:p>
            <a:pPr algn="ctr">
              <a:lnSpc>
                <a:spcPct val="120000"/>
              </a:lnSpc>
            </a:pPr>
            <a:r>
              <a:rPr lang="en-US" sz="1600" b="1" dirty="0">
                <a:solidFill>
                  <a:srgbClr val="125AAC"/>
                </a:solidFill>
              </a:rPr>
              <a:t>QR Generator</a:t>
            </a:r>
          </a:p>
        </p:txBody>
      </p:sp>
      <p:sp>
        <p:nvSpPr>
          <p:cNvPr id="46" name="Rectangle 45">
            <a:extLst>
              <a:ext uri="{FF2B5EF4-FFF2-40B4-BE49-F238E27FC236}">
                <a16:creationId xmlns:a16="http://schemas.microsoft.com/office/drawing/2014/main" id="{6DF20F90-970F-4F22-DD05-7F129019C290}"/>
              </a:ext>
            </a:extLst>
          </p:cNvPr>
          <p:cNvSpPr/>
          <p:nvPr/>
        </p:nvSpPr>
        <p:spPr>
          <a:xfrm>
            <a:off x="97968" y="5700271"/>
            <a:ext cx="8053786" cy="736740"/>
          </a:xfrm>
          <a:prstGeom prst="rect">
            <a:avLst/>
          </a:prstGeom>
        </p:spPr>
        <p:txBody>
          <a:bodyPr wrap="square">
            <a:spAutoFit/>
          </a:bodyPr>
          <a:lstStyle/>
          <a:p>
            <a:pPr>
              <a:lnSpc>
                <a:spcPct val="120000"/>
              </a:lnSpc>
            </a:pPr>
            <a:r>
              <a:rPr lang="vi-VN" sz="1200" i="1">
                <a:solidFill>
                  <a:schemeClr val="bg1">
                    <a:lumMod val="50000"/>
                  </a:schemeClr>
                </a:solidFill>
              </a:rPr>
              <a:t>[ Wikipedia ] Trong mật mã học, Advanced Encryption Standard là một thuật toán mã hóa khối được chính phủ Hoa Kỳ áp dụng làm tiêu chuẩn mã hóa. Giống như tiêu chuẩn tiền nhiệm DES, AES được kỳ vọng áp dụng trên phạm vi thế giới và đã được nghiên cứu rất kỹ lưỡng</a:t>
            </a:r>
            <a:endParaRPr lang="en-US" sz="1200" i="1" dirty="0">
              <a:solidFill>
                <a:schemeClr val="bg1">
                  <a:lumMod val="50000"/>
                </a:schemeClr>
              </a:solidFill>
            </a:endParaRPr>
          </a:p>
        </p:txBody>
      </p:sp>
    </p:spTree>
    <p:extLst>
      <p:ext uri="{BB962C8B-B14F-4D97-AF65-F5344CB8AC3E}">
        <p14:creationId xmlns:p14="http://schemas.microsoft.com/office/powerpoint/2010/main" val="1954202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13</a:t>
            </a:fld>
            <a:endParaRPr lang="en-US" dirty="0"/>
          </a:p>
        </p:txBody>
      </p:sp>
      <p:sp>
        <p:nvSpPr>
          <p:cNvPr id="51" name="Title 2">
            <a:extLst>
              <a:ext uri="{FF2B5EF4-FFF2-40B4-BE49-F238E27FC236}">
                <a16:creationId xmlns:a16="http://schemas.microsoft.com/office/drawing/2014/main" id="{C0758D9D-2CD8-334A-B714-0D8FE229B1C6}"/>
              </a:ext>
            </a:extLst>
          </p:cNvPr>
          <p:cNvSpPr>
            <a:spLocks noGrp="1"/>
          </p:cNvSpPr>
          <p:nvPr>
            <p:ph type="title"/>
          </p:nvPr>
        </p:nvSpPr>
        <p:spPr>
          <a:xfrm>
            <a:off x="374536" y="139436"/>
            <a:ext cx="10032207" cy="433442"/>
          </a:xfrm>
        </p:spPr>
        <p:txBody>
          <a:bodyPr>
            <a:noAutofit/>
          </a:bodyPr>
          <a:lstStyle/>
          <a:p>
            <a:r>
              <a:rPr lang="en-US" sz="3200" dirty="0">
                <a:latin typeface="+mn-lt"/>
                <a:cs typeface="Times New Roman" panose="02020603050405020304" pitchFamily="18" charset="0"/>
              </a:rPr>
              <a:t>Nghiệp vụ module Location / GPS</a:t>
            </a:r>
            <a:br>
              <a:rPr lang="en-US" sz="3200" dirty="0">
                <a:latin typeface="+mn-lt"/>
                <a:cs typeface="Times New Roman" panose="02020603050405020304" pitchFamily="18" charset="0"/>
              </a:rPr>
            </a:br>
            <a:endParaRPr lang="en-US" sz="3200" dirty="0">
              <a:latin typeface="+mn-lt"/>
              <a:cs typeface="Times New Roman" panose="02020603050405020304" pitchFamily="18" charset="0"/>
            </a:endParaRPr>
          </a:p>
        </p:txBody>
      </p:sp>
      <p:sp>
        <p:nvSpPr>
          <p:cNvPr id="10" name="Rounded Rectangle 9">
            <a:extLst>
              <a:ext uri="{FF2B5EF4-FFF2-40B4-BE49-F238E27FC236}">
                <a16:creationId xmlns:a16="http://schemas.microsoft.com/office/drawing/2014/main" id="{92A8080F-6142-907D-D3A5-1252D1471D84}"/>
              </a:ext>
            </a:extLst>
          </p:cNvPr>
          <p:cNvSpPr/>
          <p:nvPr/>
        </p:nvSpPr>
        <p:spPr>
          <a:xfrm>
            <a:off x="324772" y="2695402"/>
            <a:ext cx="1825514" cy="1689524"/>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sp>
        <p:nvSpPr>
          <p:cNvPr id="12" name="Rounded Rectangle 11">
            <a:extLst>
              <a:ext uri="{FF2B5EF4-FFF2-40B4-BE49-F238E27FC236}">
                <a16:creationId xmlns:a16="http://schemas.microsoft.com/office/drawing/2014/main" id="{778E79C0-83E3-DDCC-D53E-D978EAF9D4D3}"/>
              </a:ext>
            </a:extLst>
          </p:cNvPr>
          <p:cNvSpPr/>
          <p:nvPr/>
        </p:nvSpPr>
        <p:spPr>
          <a:xfrm>
            <a:off x="3535210" y="2192360"/>
            <a:ext cx="3564330" cy="3578711"/>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sp>
        <p:nvSpPr>
          <p:cNvPr id="16" name="Rectangle 15">
            <a:extLst>
              <a:ext uri="{FF2B5EF4-FFF2-40B4-BE49-F238E27FC236}">
                <a16:creationId xmlns:a16="http://schemas.microsoft.com/office/drawing/2014/main" id="{D484FBDE-3E26-354E-9167-1090B0ECD2DE}"/>
              </a:ext>
            </a:extLst>
          </p:cNvPr>
          <p:cNvSpPr/>
          <p:nvPr/>
        </p:nvSpPr>
        <p:spPr>
          <a:xfrm>
            <a:off x="3757697" y="2386274"/>
            <a:ext cx="3103881" cy="343812"/>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Lấy 3 vị trí nhận được từ iOS</a:t>
            </a:r>
          </a:p>
        </p:txBody>
      </p:sp>
      <p:sp>
        <p:nvSpPr>
          <p:cNvPr id="19" name="Rectangle 18">
            <a:extLst>
              <a:ext uri="{FF2B5EF4-FFF2-40B4-BE49-F238E27FC236}">
                <a16:creationId xmlns:a16="http://schemas.microsoft.com/office/drawing/2014/main" id="{CB8D5FE3-9B51-863C-644E-C9A925811724}"/>
              </a:ext>
            </a:extLst>
          </p:cNvPr>
          <p:cNvSpPr/>
          <p:nvPr/>
        </p:nvSpPr>
        <p:spPr>
          <a:xfrm>
            <a:off x="374872" y="3626344"/>
            <a:ext cx="1689148" cy="620811"/>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Địa chỉ phòng học</a:t>
            </a:r>
          </a:p>
        </p:txBody>
      </p:sp>
      <p:sp>
        <p:nvSpPr>
          <p:cNvPr id="36" name="Right Arrow 35">
            <a:extLst>
              <a:ext uri="{FF2B5EF4-FFF2-40B4-BE49-F238E27FC236}">
                <a16:creationId xmlns:a16="http://schemas.microsoft.com/office/drawing/2014/main" id="{9FBB1628-C9EF-EF96-5C1E-A10219870B4C}"/>
              </a:ext>
            </a:extLst>
          </p:cNvPr>
          <p:cNvSpPr/>
          <p:nvPr/>
        </p:nvSpPr>
        <p:spPr>
          <a:xfrm>
            <a:off x="2286507" y="3329452"/>
            <a:ext cx="1043796" cy="348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FEB28630-3CFF-B322-38A6-2F091F7D4317}"/>
              </a:ext>
            </a:extLst>
          </p:cNvPr>
          <p:cNvSpPr/>
          <p:nvPr/>
        </p:nvSpPr>
        <p:spPr>
          <a:xfrm>
            <a:off x="7499795" y="3381595"/>
            <a:ext cx="1043796" cy="348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DD70C56-9A75-7A1B-3236-0C3828B2FEA9}"/>
              </a:ext>
            </a:extLst>
          </p:cNvPr>
          <p:cNvSpPr/>
          <p:nvPr/>
        </p:nvSpPr>
        <p:spPr>
          <a:xfrm>
            <a:off x="2299991" y="3730421"/>
            <a:ext cx="1131807" cy="656077"/>
          </a:xfrm>
          <a:prstGeom prst="rect">
            <a:avLst/>
          </a:prstGeom>
        </p:spPr>
        <p:txBody>
          <a:bodyPr wrap="square">
            <a:spAutoFit/>
          </a:bodyPr>
          <a:lstStyle/>
          <a:p>
            <a:pPr>
              <a:lnSpc>
                <a:spcPct val="120000"/>
              </a:lnSpc>
            </a:pPr>
            <a:r>
              <a:rPr lang="en-US" sz="1600" b="1" dirty="0">
                <a:solidFill>
                  <a:srgbClr val="125AAC"/>
                </a:solidFill>
              </a:rPr>
              <a:t>Realtime</a:t>
            </a:r>
          </a:p>
          <a:p>
            <a:pPr>
              <a:lnSpc>
                <a:spcPct val="120000"/>
              </a:lnSpc>
            </a:pPr>
            <a:r>
              <a:rPr lang="en-US" sz="1600" b="1" dirty="0">
                <a:solidFill>
                  <a:srgbClr val="125AAC"/>
                </a:solidFill>
              </a:rPr>
              <a:t>Tracking</a:t>
            </a:r>
          </a:p>
        </p:txBody>
      </p:sp>
      <p:pic>
        <p:nvPicPr>
          <p:cNvPr id="4" name="Picture 3" descr="A picture containing graphical user interface&#10;&#10;Description automatically generated">
            <a:extLst>
              <a:ext uri="{FF2B5EF4-FFF2-40B4-BE49-F238E27FC236}">
                <a16:creationId xmlns:a16="http://schemas.microsoft.com/office/drawing/2014/main" id="{0D0F0ECE-811A-3535-E0C0-63BB8AF5885E}"/>
              </a:ext>
            </a:extLst>
          </p:cNvPr>
          <p:cNvPicPr>
            <a:picLocks noChangeAspect="1"/>
          </p:cNvPicPr>
          <p:nvPr/>
        </p:nvPicPr>
        <p:blipFill>
          <a:blip r:embed="rId3"/>
          <a:stretch>
            <a:fillRect/>
          </a:stretch>
        </p:blipFill>
        <p:spPr>
          <a:xfrm>
            <a:off x="9031857" y="264223"/>
            <a:ext cx="2803174" cy="6066773"/>
          </a:xfrm>
          <a:prstGeom prst="rect">
            <a:avLst/>
          </a:prstGeom>
        </p:spPr>
      </p:pic>
      <p:sp>
        <p:nvSpPr>
          <p:cNvPr id="7" name="Rectangle 6">
            <a:extLst>
              <a:ext uri="{FF2B5EF4-FFF2-40B4-BE49-F238E27FC236}">
                <a16:creationId xmlns:a16="http://schemas.microsoft.com/office/drawing/2014/main" id="{00325899-909A-8482-D56B-E3EEF3DE1350}"/>
              </a:ext>
            </a:extLst>
          </p:cNvPr>
          <p:cNvSpPr/>
          <p:nvPr/>
        </p:nvSpPr>
        <p:spPr>
          <a:xfrm>
            <a:off x="392955" y="2883054"/>
            <a:ext cx="1689148" cy="620811"/>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Địa chỉ hiện tại</a:t>
            </a:r>
          </a:p>
        </p:txBody>
      </p:sp>
      <p:sp>
        <p:nvSpPr>
          <p:cNvPr id="8" name="Rectangle 7">
            <a:extLst>
              <a:ext uri="{FF2B5EF4-FFF2-40B4-BE49-F238E27FC236}">
                <a16:creationId xmlns:a16="http://schemas.microsoft.com/office/drawing/2014/main" id="{033E9553-E968-298B-F9F3-359FCB1E4948}"/>
              </a:ext>
            </a:extLst>
          </p:cNvPr>
          <p:cNvSpPr/>
          <p:nvPr/>
        </p:nvSpPr>
        <p:spPr>
          <a:xfrm>
            <a:off x="3757697" y="2739800"/>
            <a:ext cx="3193171" cy="620811"/>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So sánh các thông số Kinh độ, Vĩ độ, Mps</a:t>
            </a:r>
          </a:p>
        </p:txBody>
      </p:sp>
      <p:sp>
        <p:nvSpPr>
          <p:cNvPr id="9" name="Rectangle 8">
            <a:extLst>
              <a:ext uri="{FF2B5EF4-FFF2-40B4-BE49-F238E27FC236}">
                <a16:creationId xmlns:a16="http://schemas.microsoft.com/office/drawing/2014/main" id="{1E476E8D-8977-C455-76F6-4B2C9B0F9938}"/>
              </a:ext>
            </a:extLst>
          </p:cNvPr>
          <p:cNvSpPr/>
          <p:nvPr/>
        </p:nvSpPr>
        <p:spPr>
          <a:xfrm>
            <a:off x="3743736" y="3446252"/>
            <a:ext cx="3193171" cy="1174809"/>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Nếu là vị trí thực tế ( không phải vị trí được fake bởi các ứng dung đổi location ) thì các thông số trên sẽ thay đổi (rất nhỏ)</a:t>
            </a:r>
          </a:p>
        </p:txBody>
      </p:sp>
      <p:sp>
        <p:nvSpPr>
          <p:cNvPr id="11" name="Rectangle 10">
            <a:extLst>
              <a:ext uri="{FF2B5EF4-FFF2-40B4-BE49-F238E27FC236}">
                <a16:creationId xmlns:a16="http://schemas.microsoft.com/office/drawing/2014/main" id="{E34C787E-36DA-C086-E395-1A81966C517F}"/>
              </a:ext>
            </a:extLst>
          </p:cNvPr>
          <p:cNvSpPr/>
          <p:nvPr/>
        </p:nvSpPr>
        <p:spPr>
          <a:xfrm>
            <a:off x="3775874" y="4708521"/>
            <a:ext cx="3156815" cy="897810"/>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Tính khoảng cách với Địa chỉ phòng học ( Kinh độ + Vĩ độ) đã có.</a:t>
            </a:r>
          </a:p>
        </p:txBody>
      </p:sp>
      <p:sp>
        <p:nvSpPr>
          <p:cNvPr id="13" name="Rectangle 12">
            <a:extLst>
              <a:ext uri="{FF2B5EF4-FFF2-40B4-BE49-F238E27FC236}">
                <a16:creationId xmlns:a16="http://schemas.microsoft.com/office/drawing/2014/main" id="{668D81A7-97C7-9DA4-5A0F-AD67CFB275BB}"/>
              </a:ext>
            </a:extLst>
          </p:cNvPr>
          <p:cNvSpPr/>
          <p:nvPr/>
        </p:nvSpPr>
        <p:spPr>
          <a:xfrm>
            <a:off x="7271131" y="3756443"/>
            <a:ext cx="1417024" cy="360612"/>
          </a:xfrm>
          <a:prstGeom prst="rect">
            <a:avLst/>
          </a:prstGeom>
        </p:spPr>
        <p:txBody>
          <a:bodyPr wrap="square">
            <a:spAutoFit/>
          </a:bodyPr>
          <a:lstStyle/>
          <a:p>
            <a:pPr>
              <a:lnSpc>
                <a:spcPct val="120000"/>
              </a:lnSpc>
            </a:pPr>
            <a:r>
              <a:rPr lang="en-US" sz="1600" b="1" dirty="0">
                <a:solidFill>
                  <a:srgbClr val="125AAC"/>
                </a:solidFill>
              </a:rPr>
              <a:t>Presentation</a:t>
            </a:r>
          </a:p>
        </p:txBody>
      </p:sp>
    </p:spTree>
    <p:extLst>
      <p:ext uri="{BB962C8B-B14F-4D97-AF65-F5344CB8AC3E}">
        <p14:creationId xmlns:p14="http://schemas.microsoft.com/office/powerpoint/2010/main" val="2516664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14</a:t>
            </a:fld>
            <a:endParaRPr lang="en-US" dirty="0"/>
          </a:p>
        </p:txBody>
      </p:sp>
      <p:sp>
        <p:nvSpPr>
          <p:cNvPr id="51" name="Title 2">
            <a:extLst>
              <a:ext uri="{FF2B5EF4-FFF2-40B4-BE49-F238E27FC236}">
                <a16:creationId xmlns:a16="http://schemas.microsoft.com/office/drawing/2014/main" id="{C0758D9D-2CD8-334A-B714-0D8FE229B1C6}"/>
              </a:ext>
            </a:extLst>
          </p:cNvPr>
          <p:cNvSpPr>
            <a:spLocks noGrp="1"/>
          </p:cNvSpPr>
          <p:nvPr>
            <p:ph type="title"/>
          </p:nvPr>
        </p:nvSpPr>
        <p:spPr>
          <a:xfrm>
            <a:off x="374536" y="139436"/>
            <a:ext cx="10032207" cy="433442"/>
          </a:xfrm>
        </p:spPr>
        <p:txBody>
          <a:bodyPr>
            <a:noAutofit/>
          </a:bodyPr>
          <a:lstStyle/>
          <a:p>
            <a:r>
              <a:rPr lang="en-US" sz="3200" dirty="0">
                <a:latin typeface="+mn-lt"/>
                <a:cs typeface="Times New Roman" panose="02020603050405020304" pitchFamily="18" charset="0"/>
              </a:rPr>
              <a:t>Nghiệp vụ module Authentication</a:t>
            </a:r>
          </a:p>
        </p:txBody>
      </p:sp>
      <p:pic>
        <p:nvPicPr>
          <p:cNvPr id="19" name="Picture 18" descr="Graphical user interface, text, application, chat or text message&#10;&#10;Description automatically generated">
            <a:extLst>
              <a:ext uri="{FF2B5EF4-FFF2-40B4-BE49-F238E27FC236}">
                <a16:creationId xmlns:a16="http://schemas.microsoft.com/office/drawing/2014/main" id="{252690B2-FDDB-7D9E-E4F2-15E01BBDEAD0}"/>
              </a:ext>
            </a:extLst>
          </p:cNvPr>
          <p:cNvPicPr>
            <a:picLocks noChangeAspect="1"/>
          </p:cNvPicPr>
          <p:nvPr/>
        </p:nvPicPr>
        <p:blipFill>
          <a:blip r:embed="rId3"/>
          <a:stretch>
            <a:fillRect/>
          </a:stretch>
        </p:blipFill>
        <p:spPr>
          <a:xfrm>
            <a:off x="9029733" y="139436"/>
            <a:ext cx="2890386" cy="6255523"/>
          </a:xfrm>
          <a:prstGeom prst="rect">
            <a:avLst/>
          </a:prstGeom>
        </p:spPr>
      </p:pic>
      <p:sp>
        <p:nvSpPr>
          <p:cNvPr id="20" name="Rounded Rectangle 19">
            <a:extLst>
              <a:ext uri="{FF2B5EF4-FFF2-40B4-BE49-F238E27FC236}">
                <a16:creationId xmlns:a16="http://schemas.microsoft.com/office/drawing/2014/main" id="{F0701C4D-A22E-4E34-55E2-9FC4345C3C4A}"/>
              </a:ext>
            </a:extLst>
          </p:cNvPr>
          <p:cNvSpPr/>
          <p:nvPr/>
        </p:nvSpPr>
        <p:spPr>
          <a:xfrm>
            <a:off x="1963864" y="1720896"/>
            <a:ext cx="1825514" cy="3406180"/>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sp>
        <p:nvSpPr>
          <p:cNvPr id="22" name="Rectangle 21">
            <a:extLst>
              <a:ext uri="{FF2B5EF4-FFF2-40B4-BE49-F238E27FC236}">
                <a16:creationId xmlns:a16="http://schemas.microsoft.com/office/drawing/2014/main" id="{842B40BB-257F-040E-1ED2-8B039B0F417C}"/>
              </a:ext>
            </a:extLst>
          </p:cNvPr>
          <p:cNvSpPr/>
          <p:nvPr/>
        </p:nvSpPr>
        <p:spPr>
          <a:xfrm>
            <a:off x="3767846" y="1985232"/>
            <a:ext cx="2097824" cy="293542"/>
          </a:xfrm>
          <a:prstGeom prst="rect">
            <a:avLst/>
          </a:prstGeom>
        </p:spPr>
        <p:txBody>
          <a:bodyPr wrap="square">
            <a:spAutoFit/>
          </a:bodyPr>
          <a:lstStyle/>
          <a:p>
            <a:pPr>
              <a:lnSpc>
                <a:spcPct val="120000"/>
              </a:lnSpc>
            </a:pPr>
            <a:r>
              <a:rPr lang="en-US" sz="1200" dirty="0">
                <a:solidFill>
                  <a:srgbClr val="125AAC"/>
                </a:solidFill>
              </a:rPr>
              <a:t>{ deviceID: xxx.xxx.xxx }</a:t>
            </a:r>
          </a:p>
        </p:txBody>
      </p:sp>
      <p:sp>
        <p:nvSpPr>
          <p:cNvPr id="28" name="Right Arrow 27">
            <a:extLst>
              <a:ext uri="{FF2B5EF4-FFF2-40B4-BE49-F238E27FC236}">
                <a16:creationId xmlns:a16="http://schemas.microsoft.com/office/drawing/2014/main" id="{CFAD37FF-845D-B2A2-F957-483FBEEC53FB}"/>
              </a:ext>
            </a:extLst>
          </p:cNvPr>
          <p:cNvSpPr/>
          <p:nvPr/>
        </p:nvSpPr>
        <p:spPr>
          <a:xfrm>
            <a:off x="3836533" y="2257328"/>
            <a:ext cx="1755352" cy="348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BAFB28E-FC95-0D12-01BD-6C53EC19BA0E}"/>
              </a:ext>
            </a:extLst>
          </p:cNvPr>
          <p:cNvSpPr/>
          <p:nvPr/>
        </p:nvSpPr>
        <p:spPr>
          <a:xfrm>
            <a:off x="2469379" y="1308025"/>
            <a:ext cx="969117" cy="360612"/>
          </a:xfrm>
          <a:prstGeom prst="rect">
            <a:avLst/>
          </a:prstGeom>
        </p:spPr>
        <p:txBody>
          <a:bodyPr wrap="square">
            <a:spAutoFit/>
          </a:bodyPr>
          <a:lstStyle/>
          <a:p>
            <a:pPr>
              <a:lnSpc>
                <a:spcPct val="120000"/>
              </a:lnSpc>
            </a:pPr>
            <a:r>
              <a:rPr lang="en-US" sz="1600" b="1" dirty="0">
                <a:solidFill>
                  <a:srgbClr val="125AAC"/>
                </a:solidFill>
              </a:rPr>
              <a:t>Mobile</a:t>
            </a:r>
          </a:p>
        </p:txBody>
      </p:sp>
      <p:sp>
        <p:nvSpPr>
          <p:cNvPr id="30" name="Rounded Rectangle 29">
            <a:extLst>
              <a:ext uri="{FF2B5EF4-FFF2-40B4-BE49-F238E27FC236}">
                <a16:creationId xmlns:a16="http://schemas.microsoft.com/office/drawing/2014/main" id="{AECCC381-F8B6-00D8-D5F9-D9B48C402977}"/>
              </a:ext>
            </a:extLst>
          </p:cNvPr>
          <p:cNvSpPr/>
          <p:nvPr/>
        </p:nvSpPr>
        <p:spPr>
          <a:xfrm>
            <a:off x="5629906" y="1780828"/>
            <a:ext cx="1825514" cy="3406180"/>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sp>
        <p:nvSpPr>
          <p:cNvPr id="31" name="Rectangle 30">
            <a:extLst>
              <a:ext uri="{FF2B5EF4-FFF2-40B4-BE49-F238E27FC236}">
                <a16:creationId xmlns:a16="http://schemas.microsoft.com/office/drawing/2014/main" id="{B32619F0-AAA8-1A90-C0C9-A8BBB63F2394}"/>
              </a:ext>
            </a:extLst>
          </p:cNvPr>
          <p:cNvSpPr/>
          <p:nvPr/>
        </p:nvSpPr>
        <p:spPr>
          <a:xfrm>
            <a:off x="5844138" y="1326686"/>
            <a:ext cx="1397050" cy="394210"/>
          </a:xfrm>
          <a:prstGeom prst="rect">
            <a:avLst/>
          </a:prstGeom>
        </p:spPr>
        <p:txBody>
          <a:bodyPr wrap="square">
            <a:spAutoFit/>
          </a:bodyPr>
          <a:lstStyle/>
          <a:p>
            <a:pPr algn="ctr">
              <a:lnSpc>
                <a:spcPct val="120000"/>
              </a:lnSpc>
            </a:pPr>
            <a:r>
              <a:rPr lang="en-US" b="1" dirty="0">
                <a:solidFill>
                  <a:srgbClr val="125AAC"/>
                </a:solidFill>
              </a:rPr>
              <a:t>Back-End</a:t>
            </a:r>
          </a:p>
        </p:txBody>
      </p:sp>
      <p:sp>
        <p:nvSpPr>
          <p:cNvPr id="32" name="Right Arrow 31">
            <a:extLst>
              <a:ext uri="{FF2B5EF4-FFF2-40B4-BE49-F238E27FC236}">
                <a16:creationId xmlns:a16="http://schemas.microsoft.com/office/drawing/2014/main" id="{6338EA91-5A10-F935-F2DC-855D25A75747}"/>
              </a:ext>
            </a:extLst>
          </p:cNvPr>
          <p:cNvSpPr/>
          <p:nvPr/>
        </p:nvSpPr>
        <p:spPr>
          <a:xfrm rot="10800000">
            <a:off x="3798512" y="4205802"/>
            <a:ext cx="1755352" cy="348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B43F720-FDA8-DE66-368E-5DD6C7EBA735}"/>
              </a:ext>
            </a:extLst>
          </p:cNvPr>
          <p:cNvSpPr/>
          <p:nvPr/>
        </p:nvSpPr>
        <p:spPr>
          <a:xfrm>
            <a:off x="2014552" y="2278774"/>
            <a:ext cx="1639471" cy="897810"/>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Lấy thông tin UUID() của thiết bị</a:t>
            </a:r>
          </a:p>
        </p:txBody>
      </p:sp>
      <p:sp>
        <p:nvSpPr>
          <p:cNvPr id="36" name="Rectangle 35">
            <a:extLst>
              <a:ext uri="{FF2B5EF4-FFF2-40B4-BE49-F238E27FC236}">
                <a16:creationId xmlns:a16="http://schemas.microsoft.com/office/drawing/2014/main" id="{DE37050D-DAEC-C32F-08F9-5CC8F03C1D6E}"/>
              </a:ext>
            </a:extLst>
          </p:cNvPr>
          <p:cNvSpPr/>
          <p:nvPr/>
        </p:nvSpPr>
        <p:spPr>
          <a:xfrm>
            <a:off x="5669594" y="2278774"/>
            <a:ext cx="1823847" cy="897810"/>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Kiểm tra thông tin userID và deviceID</a:t>
            </a:r>
          </a:p>
        </p:txBody>
      </p:sp>
      <p:sp>
        <p:nvSpPr>
          <p:cNvPr id="38" name="Rectangle 37">
            <a:extLst>
              <a:ext uri="{FF2B5EF4-FFF2-40B4-BE49-F238E27FC236}">
                <a16:creationId xmlns:a16="http://schemas.microsoft.com/office/drawing/2014/main" id="{02C70A26-73CB-9703-FEF9-1B6E81081D23}"/>
              </a:ext>
            </a:extLst>
          </p:cNvPr>
          <p:cNvSpPr/>
          <p:nvPr/>
        </p:nvSpPr>
        <p:spPr>
          <a:xfrm>
            <a:off x="5669594" y="4232840"/>
            <a:ext cx="1823847" cy="620811"/>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Trả về mã lỗi nếu có</a:t>
            </a:r>
          </a:p>
        </p:txBody>
      </p:sp>
      <p:sp>
        <p:nvSpPr>
          <p:cNvPr id="40" name="Rectangle 39">
            <a:extLst>
              <a:ext uri="{FF2B5EF4-FFF2-40B4-BE49-F238E27FC236}">
                <a16:creationId xmlns:a16="http://schemas.microsoft.com/office/drawing/2014/main" id="{A97EFCEE-4865-37F8-07D5-377AA59FF6E9}"/>
              </a:ext>
            </a:extLst>
          </p:cNvPr>
          <p:cNvSpPr/>
          <p:nvPr/>
        </p:nvSpPr>
        <p:spPr>
          <a:xfrm>
            <a:off x="2050484" y="4264059"/>
            <a:ext cx="1388012" cy="343812"/>
          </a:xfrm>
          <a:prstGeom prst="rect">
            <a:avLst/>
          </a:prstGeom>
        </p:spPr>
        <p:txBody>
          <a:bodyPr wrap="square">
            <a:spAutoFit/>
          </a:bodyPr>
          <a:lstStyle/>
          <a:p>
            <a:pPr marL="285750" indent="-285750">
              <a:lnSpc>
                <a:spcPct val="120000"/>
              </a:lnSpc>
              <a:buFont typeface="Wingdings" pitchFamily="2" charset="2"/>
              <a:buChar char="v"/>
            </a:pPr>
            <a:r>
              <a:rPr lang="en-US" sz="1500" dirty="0">
                <a:solidFill>
                  <a:srgbClr val="125AAC"/>
                </a:solidFill>
              </a:rPr>
              <a:t>Hiển thị lỗi</a:t>
            </a:r>
          </a:p>
        </p:txBody>
      </p:sp>
      <p:sp>
        <p:nvSpPr>
          <p:cNvPr id="42" name="Rectangle 41">
            <a:extLst>
              <a:ext uri="{FF2B5EF4-FFF2-40B4-BE49-F238E27FC236}">
                <a16:creationId xmlns:a16="http://schemas.microsoft.com/office/drawing/2014/main" id="{13883B7D-ACA1-39CD-CC71-C8FDECE4F61C}"/>
              </a:ext>
            </a:extLst>
          </p:cNvPr>
          <p:cNvSpPr/>
          <p:nvPr/>
        </p:nvSpPr>
        <p:spPr>
          <a:xfrm>
            <a:off x="3783030" y="4579227"/>
            <a:ext cx="2097824" cy="293542"/>
          </a:xfrm>
          <a:prstGeom prst="rect">
            <a:avLst/>
          </a:prstGeom>
        </p:spPr>
        <p:txBody>
          <a:bodyPr wrap="square">
            <a:spAutoFit/>
          </a:bodyPr>
          <a:lstStyle/>
          <a:p>
            <a:pPr>
              <a:lnSpc>
                <a:spcPct val="120000"/>
              </a:lnSpc>
            </a:pPr>
            <a:r>
              <a:rPr lang="en-US" sz="1200" dirty="0">
                <a:solidFill>
                  <a:srgbClr val="125AAC"/>
                </a:solidFill>
              </a:rPr>
              <a:t>{errorCode: xxx.xxx.xxx}</a:t>
            </a:r>
          </a:p>
        </p:txBody>
      </p:sp>
    </p:spTree>
    <p:extLst>
      <p:ext uri="{BB962C8B-B14F-4D97-AF65-F5344CB8AC3E}">
        <p14:creationId xmlns:p14="http://schemas.microsoft.com/office/powerpoint/2010/main" val="4186240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377864" y="6516710"/>
            <a:ext cx="814135" cy="341290"/>
          </a:xfrm>
        </p:spPr>
        <p:txBody>
          <a:bodyPr>
            <a:normAutofit/>
          </a:bodyPr>
          <a:lstStyle/>
          <a:p>
            <a:pPr>
              <a:spcAft>
                <a:spcPts val="600"/>
              </a:spcAft>
            </a:pPr>
            <a:fld id="{D57F1E4F-1CFF-5643-939E-217C01CDF565}" type="slidenum">
              <a:rPr lang="en-US" smtClean="0"/>
              <a:pPr>
                <a:spcAft>
                  <a:spcPts val="600"/>
                </a:spcAft>
              </a:pPr>
              <a:t>15</a:t>
            </a:fld>
            <a:endParaRPr lang="en-US"/>
          </a:p>
        </p:txBody>
      </p:sp>
      <p:pic>
        <p:nvPicPr>
          <p:cNvPr id="9" name="Picture 8" descr="Diagram&#10;&#10;Description automatically generated">
            <a:extLst>
              <a:ext uri="{FF2B5EF4-FFF2-40B4-BE49-F238E27FC236}">
                <a16:creationId xmlns:a16="http://schemas.microsoft.com/office/drawing/2014/main" id="{888F183A-04F7-0A41-B68D-1842C9198751}"/>
              </a:ext>
            </a:extLst>
          </p:cNvPr>
          <p:cNvPicPr>
            <a:picLocks noChangeAspect="1"/>
          </p:cNvPicPr>
          <p:nvPr/>
        </p:nvPicPr>
        <p:blipFill>
          <a:blip r:embed="rId3"/>
          <a:stretch>
            <a:fillRect/>
          </a:stretch>
        </p:blipFill>
        <p:spPr>
          <a:xfrm>
            <a:off x="617389" y="1641565"/>
            <a:ext cx="5276563" cy="3574869"/>
          </a:xfrm>
          <a:prstGeom prst="rect">
            <a:avLst/>
          </a:prstGeom>
          <a:noFill/>
        </p:spPr>
      </p:pic>
      <p:sp>
        <p:nvSpPr>
          <p:cNvPr id="6" name="TextBox 5">
            <a:extLst>
              <a:ext uri="{FF2B5EF4-FFF2-40B4-BE49-F238E27FC236}">
                <a16:creationId xmlns:a16="http://schemas.microsoft.com/office/drawing/2014/main" id="{069CCD27-7E2B-B13A-6526-3ED02CD085A8}"/>
              </a:ext>
            </a:extLst>
          </p:cNvPr>
          <p:cNvSpPr txBox="1"/>
          <p:nvPr/>
        </p:nvSpPr>
        <p:spPr>
          <a:xfrm>
            <a:off x="6320908" y="1129059"/>
            <a:ext cx="5250011" cy="5093941"/>
          </a:xfrm>
          <a:prstGeom prst="rect">
            <a:avLst/>
          </a:prstGeom>
        </p:spPr>
        <p:txBody>
          <a:bodyPr rtlCol="0">
            <a:normAutofit/>
          </a:bodyPr>
          <a:lstStyle/>
          <a:p>
            <a:pPr>
              <a:spcBef>
                <a:spcPts val="1000"/>
              </a:spcBef>
              <a:buClr>
                <a:schemeClr val="accent1"/>
              </a:buClr>
              <a:buSzPct val="80000"/>
            </a:pPr>
            <a:endParaRPr lang="vi-VN" b="1" dirty="0">
              <a:solidFill>
                <a:srgbClr val="125AAC"/>
              </a:solidFill>
            </a:endParaRPr>
          </a:p>
        </p:txBody>
      </p:sp>
      <p:sp>
        <p:nvSpPr>
          <p:cNvPr id="10" name="Rounded Rectangle 9">
            <a:extLst>
              <a:ext uri="{FF2B5EF4-FFF2-40B4-BE49-F238E27FC236}">
                <a16:creationId xmlns:a16="http://schemas.microsoft.com/office/drawing/2014/main" id="{06E4C781-A678-1344-B5F3-5F8C59DAEA99}"/>
              </a:ext>
            </a:extLst>
          </p:cNvPr>
          <p:cNvSpPr/>
          <p:nvPr/>
        </p:nvSpPr>
        <p:spPr>
          <a:xfrm>
            <a:off x="8175832" y="361405"/>
            <a:ext cx="3541549" cy="1077686"/>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cxnSp>
        <p:nvCxnSpPr>
          <p:cNvPr id="11" name="Straight Arrow Connector 10">
            <a:extLst>
              <a:ext uri="{FF2B5EF4-FFF2-40B4-BE49-F238E27FC236}">
                <a16:creationId xmlns:a16="http://schemas.microsoft.com/office/drawing/2014/main" id="{9DACC131-B1CE-0A40-B7CF-F4AD4A51E127}"/>
              </a:ext>
            </a:extLst>
          </p:cNvPr>
          <p:cNvCxnSpPr>
            <a:cxnSpLocks/>
            <a:stCxn id="14" idx="3"/>
            <a:endCxn id="10" idx="1"/>
          </p:cNvCxnSpPr>
          <p:nvPr/>
        </p:nvCxnSpPr>
        <p:spPr>
          <a:xfrm>
            <a:off x="7763801" y="900248"/>
            <a:ext cx="4120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Graphical user interface, text, application, chat or text message&#10;&#10;Description automatically generated">
            <a:extLst>
              <a:ext uri="{FF2B5EF4-FFF2-40B4-BE49-F238E27FC236}">
                <a16:creationId xmlns:a16="http://schemas.microsoft.com/office/drawing/2014/main" id="{B2AEB011-B0C3-CA43-BA88-E95F43EB0A7F}"/>
              </a:ext>
            </a:extLst>
          </p:cNvPr>
          <p:cNvPicPr>
            <a:picLocks noChangeAspect="1"/>
          </p:cNvPicPr>
          <p:nvPr/>
        </p:nvPicPr>
        <p:blipFill>
          <a:blip r:embed="rId4"/>
          <a:stretch>
            <a:fillRect/>
          </a:stretch>
        </p:blipFill>
        <p:spPr>
          <a:xfrm>
            <a:off x="6323008" y="544287"/>
            <a:ext cx="1440793" cy="711921"/>
          </a:xfrm>
          <a:prstGeom prst="rect">
            <a:avLst/>
          </a:prstGeom>
        </p:spPr>
      </p:pic>
      <p:sp>
        <p:nvSpPr>
          <p:cNvPr id="16" name="Rounded Rectangle 15">
            <a:extLst>
              <a:ext uri="{FF2B5EF4-FFF2-40B4-BE49-F238E27FC236}">
                <a16:creationId xmlns:a16="http://schemas.microsoft.com/office/drawing/2014/main" id="{F5F81432-06C5-E640-BE5B-379327FCC5E9}"/>
              </a:ext>
            </a:extLst>
          </p:cNvPr>
          <p:cNvSpPr/>
          <p:nvPr/>
        </p:nvSpPr>
        <p:spPr>
          <a:xfrm>
            <a:off x="8175832" y="1660974"/>
            <a:ext cx="3541549" cy="1077686"/>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cxnSp>
        <p:nvCxnSpPr>
          <p:cNvPr id="17" name="Straight Arrow Connector 16">
            <a:extLst>
              <a:ext uri="{FF2B5EF4-FFF2-40B4-BE49-F238E27FC236}">
                <a16:creationId xmlns:a16="http://schemas.microsoft.com/office/drawing/2014/main" id="{52E9EE6A-B8C6-3C44-9BCB-357805CACEC4}"/>
              </a:ext>
            </a:extLst>
          </p:cNvPr>
          <p:cNvCxnSpPr>
            <a:cxnSpLocks/>
            <a:endCxn id="16" idx="1"/>
          </p:cNvCxnSpPr>
          <p:nvPr/>
        </p:nvCxnSpPr>
        <p:spPr>
          <a:xfrm flipV="1">
            <a:off x="7765579" y="2199817"/>
            <a:ext cx="410253" cy="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86DE2E0-AD9C-D741-A16E-DAAE892EBD35}"/>
              </a:ext>
            </a:extLst>
          </p:cNvPr>
          <p:cNvSpPr/>
          <p:nvPr/>
        </p:nvSpPr>
        <p:spPr>
          <a:xfrm>
            <a:off x="8148669" y="3024076"/>
            <a:ext cx="3541549" cy="1355316"/>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cxnSp>
        <p:nvCxnSpPr>
          <p:cNvPr id="20" name="Straight Arrow Connector 19">
            <a:extLst>
              <a:ext uri="{FF2B5EF4-FFF2-40B4-BE49-F238E27FC236}">
                <a16:creationId xmlns:a16="http://schemas.microsoft.com/office/drawing/2014/main" id="{0ECCA0E7-E5F8-1646-A9D8-C1D76B2060A3}"/>
              </a:ext>
            </a:extLst>
          </p:cNvPr>
          <p:cNvCxnSpPr>
            <a:cxnSpLocks/>
            <a:stCxn id="29" idx="3"/>
            <a:endCxn id="19" idx="1"/>
          </p:cNvCxnSpPr>
          <p:nvPr/>
        </p:nvCxnSpPr>
        <p:spPr>
          <a:xfrm flipV="1">
            <a:off x="7720361" y="3701734"/>
            <a:ext cx="428308" cy="6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Graphical user interface, text&#10;&#10;Description automatically generated">
            <a:extLst>
              <a:ext uri="{FF2B5EF4-FFF2-40B4-BE49-F238E27FC236}">
                <a16:creationId xmlns:a16="http://schemas.microsoft.com/office/drawing/2014/main" id="{BD5C9161-ACBB-4944-9349-88FCD62B1F12}"/>
              </a:ext>
            </a:extLst>
          </p:cNvPr>
          <p:cNvPicPr>
            <a:picLocks noChangeAspect="1"/>
          </p:cNvPicPr>
          <p:nvPr/>
        </p:nvPicPr>
        <p:blipFill>
          <a:blip r:embed="rId5"/>
          <a:stretch>
            <a:fillRect/>
          </a:stretch>
        </p:blipFill>
        <p:spPr>
          <a:xfrm>
            <a:off x="6207191" y="1857192"/>
            <a:ext cx="1556610" cy="711044"/>
          </a:xfrm>
          <a:prstGeom prst="rect">
            <a:avLst/>
          </a:prstGeom>
        </p:spPr>
      </p:pic>
      <p:sp>
        <p:nvSpPr>
          <p:cNvPr id="24" name="TextBox 23">
            <a:extLst>
              <a:ext uri="{FF2B5EF4-FFF2-40B4-BE49-F238E27FC236}">
                <a16:creationId xmlns:a16="http://schemas.microsoft.com/office/drawing/2014/main" id="{8B15A0BA-8A5E-5E43-AF0E-0BFE8CB001E0}"/>
              </a:ext>
            </a:extLst>
          </p:cNvPr>
          <p:cNvSpPr txBox="1"/>
          <p:nvPr/>
        </p:nvSpPr>
        <p:spPr>
          <a:xfrm>
            <a:off x="674897" y="1088680"/>
            <a:ext cx="4029653" cy="461665"/>
          </a:xfrm>
          <a:prstGeom prst="rect">
            <a:avLst/>
          </a:prstGeom>
          <a:noFill/>
        </p:spPr>
        <p:txBody>
          <a:bodyPr wrap="square" rtlCol="0">
            <a:spAutoFit/>
          </a:bodyPr>
          <a:lstStyle/>
          <a:p>
            <a:r>
              <a:rPr lang="en-US" sz="2400" b="1" dirty="0">
                <a:solidFill>
                  <a:srgbClr val="125AAC"/>
                </a:solidFill>
                <a:latin typeface="+mj-lt"/>
              </a:rPr>
              <a:t>Back-end Server</a:t>
            </a:r>
          </a:p>
        </p:txBody>
      </p:sp>
      <p:sp>
        <p:nvSpPr>
          <p:cNvPr id="27" name="Title 2">
            <a:extLst>
              <a:ext uri="{FF2B5EF4-FFF2-40B4-BE49-F238E27FC236}">
                <a16:creationId xmlns:a16="http://schemas.microsoft.com/office/drawing/2014/main" id="{9D39AF65-1869-134D-B2D4-418E59E5F41F}"/>
              </a:ext>
            </a:extLst>
          </p:cNvPr>
          <p:cNvSpPr>
            <a:spLocks noGrp="1"/>
          </p:cNvSpPr>
          <p:nvPr>
            <p:ph type="title"/>
          </p:nvPr>
        </p:nvSpPr>
        <p:spPr>
          <a:xfrm>
            <a:off x="374537" y="139436"/>
            <a:ext cx="3791064" cy="433442"/>
          </a:xfrm>
        </p:spPr>
        <p:txBody>
          <a:bodyPr>
            <a:noAutofit/>
          </a:bodyPr>
          <a:lstStyle/>
          <a:p>
            <a:r>
              <a:rPr lang="en-US" sz="3200" dirty="0" err="1">
                <a:latin typeface="+mn-lt"/>
                <a:cs typeface="Times New Roman" panose="02020603050405020304" pitchFamily="18" charset="0"/>
              </a:rPr>
              <a:t>Mô</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tả</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thành</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phần</a:t>
            </a:r>
            <a:endParaRPr lang="en-US" sz="3200" dirty="0">
              <a:latin typeface="+mn-lt"/>
              <a:cs typeface="Times New Roman" panose="02020603050405020304" pitchFamily="18" charset="0"/>
            </a:endParaRPr>
          </a:p>
        </p:txBody>
      </p:sp>
      <p:pic>
        <p:nvPicPr>
          <p:cNvPr id="29" name="Picture 28" descr="Graphical user interface, text, application&#10;&#10;Description automatically generated">
            <a:extLst>
              <a:ext uri="{FF2B5EF4-FFF2-40B4-BE49-F238E27FC236}">
                <a16:creationId xmlns:a16="http://schemas.microsoft.com/office/drawing/2014/main" id="{6C3DC366-EBDA-7D4C-A3FC-C647FDAE4DC4}"/>
              </a:ext>
            </a:extLst>
          </p:cNvPr>
          <p:cNvPicPr>
            <a:picLocks noChangeAspect="1"/>
          </p:cNvPicPr>
          <p:nvPr/>
        </p:nvPicPr>
        <p:blipFill>
          <a:blip r:embed="rId6"/>
          <a:stretch>
            <a:fillRect/>
          </a:stretch>
        </p:blipFill>
        <p:spPr>
          <a:xfrm>
            <a:off x="6250631" y="3355296"/>
            <a:ext cx="1469730" cy="706234"/>
          </a:xfrm>
          <a:prstGeom prst="rect">
            <a:avLst/>
          </a:prstGeom>
        </p:spPr>
      </p:pic>
      <p:pic>
        <p:nvPicPr>
          <p:cNvPr id="31" name="Picture 30" descr="Graphical user interface, text, application, chat or text message&#10;&#10;Description automatically generated">
            <a:extLst>
              <a:ext uri="{FF2B5EF4-FFF2-40B4-BE49-F238E27FC236}">
                <a16:creationId xmlns:a16="http://schemas.microsoft.com/office/drawing/2014/main" id="{7382E401-4BE3-E24C-AAD0-4C0A9120F61E}"/>
              </a:ext>
            </a:extLst>
          </p:cNvPr>
          <p:cNvPicPr>
            <a:picLocks noChangeAspect="1"/>
          </p:cNvPicPr>
          <p:nvPr/>
        </p:nvPicPr>
        <p:blipFill>
          <a:blip r:embed="rId7"/>
          <a:stretch>
            <a:fillRect/>
          </a:stretch>
        </p:blipFill>
        <p:spPr>
          <a:xfrm>
            <a:off x="6319325" y="5044803"/>
            <a:ext cx="1353598" cy="703168"/>
          </a:xfrm>
          <a:prstGeom prst="rect">
            <a:avLst/>
          </a:prstGeom>
        </p:spPr>
      </p:pic>
      <p:sp>
        <p:nvSpPr>
          <p:cNvPr id="32" name="Rounded Rectangle 31">
            <a:extLst>
              <a:ext uri="{FF2B5EF4-FFF2-40B4-BE49-F238E27FC236}">
                <a16:creationId xmlns:a16="http://schemas.microsoft.com/office/drawing/2014/main" id="{89676E08-D4AC-7849-9A82-42019435FC84}"/>
              </a:ext>
            </a:extLst>
          </p:cNvPr>
          <p:cNvSpPr/>
          <p:nvPr/>
        </p:nvSpPr>
        <p:spPr>
          <a:xfrm>
            <a:off x="8081592" y="4718730"/>
            <a:ext cx="3541549" cy="1355315"/>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cxnSp>
        <p:nvCxnSpPr>
          <p:cNvPr id="33" name="Straight Arrow Connector 32">
            <a:extLst>
              <a:ext uri="{FF2B5EF4-FFF2-40B4-BE49-F238E27FC236}">
                <a16:creationId xmlns:a16="http://schemas.microsoft.com/office/drawing/2014/main" id="{8B8410B5-87E9-6148-A3FF-5582033AFB2F}"/>
              </a:ext>
            </a:extLst>
          </p:cNvPr>
          <p:cNvCxnSpPr>
            <a:cxnSpLocks/>
            <a:stCxn id="31" idx="3"/>
            <a:endCxn id="32" idx="1"/>
          </p:cNvCxnSpPr>
          <p:nvPr/>
        </p:nvCxnSpPr>
        <p:spPr>
          <a:xfrm>
            <a:off x="7672923" y="5396387"/>
            <a:ext cx="4086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73106F6-6FB2-2D40-A7E0-BA6647A6105C}"/>
              </a:ext>
            </a:extLst>
          </p:cNvPr>
          <p:cNvSpPr/>
          <p:nvPr/>
        </p:nvSpPr>
        <p:spPr>
          <a:xfrm>
            <a:off x="8391754" y="428822"/>
            <a:ext cx="3109703" cy="360612"/>
          </a:xfrm>
          <a:prstGeom prst="rect">
            <a:avLst/>
          </a:prstGeom>
        </p:spPr>
        <p:txBody>
          <a:bodyPr wrap="square">
            <a:spAutoFit/>
          </a:bodyPr>
          <a:lstStyle/>
          <a:p>
            <a:pPr marL="285750" indent="-285750" algn="just">
              <a:lnSpc>
                <a:spcPct val="120000"/>
              </a:lnSpc>
              <a:buFont typeface="Wingdings" pitchFamily="2" charset="2"/>
              <a:buChar char="v"/>
            </a:pPr>
            <a:r>
              <a:rPr lang="vi-VN" sz="1600" dirty="0">
                <a:solidFill>
                  <a:srgbClr val="125AAC"/>
                </a:solidFill>
              </a:rPr>
              <a:t>Xác minh người dùng</a:t>
            </a:r>
            <a:endParaRPr lang="en-US" sz="1600" dirty="0">
              <a:solidFill>
                <a:srgbClr val="125AAC"/>
              </a:solidFill>
            </a:endParaRPr>
          </a:p>
        </p:txBody>
      </p:sp>
      <p:sp>
        <p:nvSpPr>
          <p:cNvPr id="35" name="Rectangle 34">
            <a:extLst>
              <a:ext uri="{FF2B5EF4-FFF2-40B4-BE49-F238E27FC236}">
                <a16:creationId xmlns:a16="http://schemas.microsoft.com/office/drawing/2014/main" id="{725B3BC4-4AA5-1A42-A763-C05C79FFF95A}"/>
              </a:ext>
            </a:extLst>
          </p:cNvPr>
          <p:cNvSpPr/>
          <p:nvPr/>
        </p:nvSpPr>
        <p:spPr>
          <a:xfrm>
            <a:off x="8391753" y="738634"/>
            <a:ext cx="3109703" cy="656077"/>
          </a:xfrm>
          <a:prstGeom prst="rect">
            <a:avLst/>
          </a:prstGeom>
        </p:spPr>
        <p:txBody>
          <a:bodyPr wrap="square">
            <a:spAutoFit/>
          </a:bodyPr>
          <a:lstStyle/>
          <a:p>
            <a:pPr marL="285750" indent="-285750" algn="just">
              <a:lnSpc>
                <a:spcPct val="120000"/>
              </a:lnSpc>
              <a:buFont typeface="Wingdings" pitchFamily="2" charset="2"/>
              <a:buChar char="v"/>
            </a:pPr>
            <a:r>
              <a:rPr lang="en-US" sz="1600" dirty="0" err="1">
                <a:solidFill>
                  <a:srgbClr val="125AAC"/>
                </a:solidFill>
              </a:rPr>
              <a:t>Chặn</a:t>
            </a:r>
            <a:r>
              <a:rPr lang="en-US" sz="1600" dirty="0">
                <a:solidFill>
                  <a:srgbClr val="125AAC"/>
                </a:solidFill>
              </a:rPr>
              <a:t> </a:t>
            </a:r>
            <a:r>
              <a:rPr lang="en-US" sz="1600" dirty="0" err="1">
                <a:solidFill>
                  <a:srgbClr val="125AAC"/>
                </a:solidFill>
              </a:rPr>
              <a:t>truy</a:t>
            </a:r>
            <a:r>
              <a:rPr lang="en-US" sz="1600" dirty="0">
                <a:solidFill>
                  <a:srgbClr val="125AAC"/>
                </a:solidFill>
              </a:rPr>
              <a:t> </a:t>
            </a:r>
            <a:r>
              <a:rPr lang="en-US" sz="1600" dirty="0" err="1">
                <a:solidFill>
                  <a:srgbClr val="125AAC"/>
                </a:solidFill>
              </a:rPr>
              <a:t>cập</a:t>
            </a:r>
            <a:r>
              <a:rPr lang="en-US" sz="1600" dirty="0">
                <a:solidFill>
                  <a:srgbClr val="125AAC"/>
                </a:solidFill>
              </a:rPr>
              <a:t> server </a:t>
            </a:r>
            <a:r>
              <a:rPr lang="en-US" sz="1600" dirty="0" err="1">
                <a:solidFill>
                  <a:srgbClr val="125AAC"/>
                </a:solidFill>
              </a:rPr>
              <a:t>trái</a:t>
            </a:r>
            <a:r>
              <a:rPr lang="en-US" sz="1600" dirty="0">
                <a:solidFill>
                  <a:srgbClr val="125AAC"/>
                </a:solidFill>
              </a:rPr>
              <a:t> </a:t>
            </a:r>
            <a:r>
              <a:rPr lang="en-US" sz="1600" dirty="0" err="1">
                <a:solidFill>
                  <a:srgbClr val="125AAC"/>
                </a:solidFill>
              </a:rPr>
              <a:t>phép</a:t>
            </a:r>
            <a:r>
              <a:rPr lang="en-US" sz="1600" dirty="0">
                <a:solidFill>
                  <a:srgbClr val="125AAC"/>
                </a:solidFill>
              </a:rPr>
              <a:t>.</a:t>
            </a:r>
          </a:p>
        </p:txBody>
      </p:sp>
      <p:sp>
        <p:nvSpPr>
          <p:cNvPr id="36" name="Rectangle 35">
            <a:extLst>
              <a:ext uri="{FF2B5EF4-FFF2-40B4-BE49-F238E27FC236}">
                <a16:creationId xmlns:a16="http://schemas.microsoft.com/office/drawing/2014/main" id="{0B8C4D66-34B6-414A-AC97-D6A8B359441A}"/>
              </a:ext>
            </a:extLst>
          </p:cNvPr>
          <p:cNvSpPr/>
          <p:nvPr/>
        </p:nvSpPr>
        <p:spPr>
          <a:xfrm>
            <a:off x="8391753" y="1712676"/>
            <a:ext cx="3109703" cy="360612"/>
          </a:xfrm>
          <a:prstGeom prst="rect">
            <a:avLst/>
          </a:prstGeom>
        </p:spPr>
        <p:txBody>
          <a:bodyPr wrap="square">
            <a:spAutoFit/>
          </a:bodyPr>
          <a:lstStyle/>
          <a:p>
            <a:pPr marL="285750" indent="-285750" algn="just">
              <a:lnSpc>
                <a:spcPct val="120000"/>
              </a:lnSpc>
              <a:buFont typeface="Wingdings" pitchFamily="2" charset="2"/>
              <a:buChar char="v"/>
            </a:pPr>
            <a:r>
              <a:rPr lang="vi-VN" sz="1600" dirty="0">
                <a:solidFill>
                  <a:srgbClr val="125AAC"/>
                </a:solidFill>
              </a:rPr>
              <a:t>Giao tiếp với Cơ sở dữ liệu.</a:t>
            </a:r>
            <a:endParaRPr lang="en-US" sz="1600" dirty="0">
              <a:solidFill>
                <a:srgbClr val="125AAC"/>
              </a:solidFill>
            </a:endParaRPr>
          </a:p>
        </p:txBody>
      </p:sp>
      <p:sp>
        <p:nvSpPr>
          <p:cNvPr id="37" name="Rectangle 36">
            <a:extLst>
              <a:ext uri="{FF2B5EF4-FFF2-40B4-BE49-F238E27FC236}">
                <a16:creationId xmlns:a16="http://schemas.microsoft.com/office/drawing/2014/main" id="{A91430DB-E923-BE4C-8835-CF6E940DFCCF}"/>
              </a:ext>
            </a:extLst>
          </p:cNvPr>
          <p:cNvSpPr/>
          <p:nvPr/>
        </p:nvSpPr>
        <p:spPr>
          <a:xfrm>
            <a:off x="8391752" y="2009788"/>
            <a:ext cx="3109703" cy="656077"/>
          </a:xfrm>
          <a:prstGeom prst="rect">
            <a:avLst/>
          </a:prstGeom>
        </p:spPr>
        <p:txBody>
          <a:bodyPr wrap="square">
            <a:spAutoFit/>
          </a:bodyPr>
          <a:lstStyle/>
          <a:p>
            <a:pPr marL="285750" indent="-285750" algn="just">
              <a:lnSpc>
                <a:spcPct val="120000"/>
              </a:lnSpc>
              <a:buFont typeface="Wingdings" pitchFamily="2" charset="2"/>
              <a:buChar char="v"/>
            </a:pPr>
            <a:r>
              <a:rPr lang="en-US" sz="1600" dirty="0" err="1">
                <a:solidFill>
                  <a:srgbClr val="125AAC"/>
                </a:solidFill>
              </a:rPr>
              <a:t>Thực</a:t>
            </a:r>
            <a:r>
              <a:rPr lang="en-US" sz="1600" dirty="0">
                <a:solidFill>
                  <a:srgbClr val="125AAC"/>
                </a:solidFill>
              </a:rPr>
              <a:t> </a:t>
            </a:r>
            <a:r>
              <a:rPr lang="en-US" sz="1600" dirty="0" err="1">
                <a:solidFill>
                  <a:srgbClr val="125AAC"/>
                </a:solidFill>
              </a:rPr>
              <a:t>hiện</a:t>
            </a:r>
            <a:r>
              <a:rPr lang="en-US" sz="1600" dirty="0">
                <a:solidFill>
                  <a:srgbClr val="125AAC"/>
                </a:solidFill>
              </a:rPr>
              <a:t> logic </a:t>
            </a:r>
            <a:r>
              <a:rPr lang="en-US" sz="1600" dirty="0" err="1">
                <a:solidFill>
                  <a:srgbClr val="125AAC"/>
                </a:solidFill>
              </a:rPr>
              <a:t>sau</a:t>
            </a:r>
            <a:r>
              <a:rPr lang="en-US" sz="1600" dirty="0">
                <a:solidFill>
                  <a:srgbClr val="125AAC"/>
                </a:solidFill>
              </a:rPr>
              <a:t> </a:t>
            </a:r>
            <a:r>
              <a:rPr lang="en-US" sz="1600" dirty="0" err="1">
                <a:solidFill>
                  <a:srgbClr val="125AAC"/>
                </a:solidFill>
              </a:rPr>
              <a:t>khi</a:t>
            </a:r>
            <a:r>
              <a:rPr lang="en-US" sz="1600" dirty="0">
                <a:solidFill>
                  <a:srgbClr val="125AAC"/>
                </a:solidFill>
              </a:rPr>
              <a:t> </a:t>
            </a:r>
            <a:r>
              <a:rPr lang="en-US" sz="1600" dirty="0" err="1">
                <a:solidFill>
                  <a:srgbClr val="125AAC"/>
                </a:solidFill>
              </a:rPr>
              <a:t>nhận</a:t>
            </a:r>
            <a:r>
              <a:rPr lang="en-US" sz="1600" dirty="0">
                <a:solidFill>
                  <a:srgbClr val="125AAC"/>
                </a:solidFill>
              </a:rPr>
              <a:t> </a:t>
            </a:r>
            <a:r>
              <a:rPr lang="en-US" sz="1600" dirty="0" err="1">
                <a:solidFill>
                  <a:srgbClr val="125AAC"/>
                </a:solidFill>
              </a:rPr>
              <a:t>được</a:t>
            </a:r>
            <a:r>
              <a:rPr lang="en-US" sz="1600" dirty="0">
                <a:solidFill>
                  <a:srgbClr val="125AAC"/>
                </a:solidFill>
              </a:rPr>
              <a:t> request </a:t>
            </a:r>
            <a:r>
              <a:rPr lang="en-US" sz="1600" dirty="0" err="1">
                <a:solidFill>
                  <a:srgbClr val="125AAC"/>
                </a:solidFill>
              </a:rPr>
              <a:t>từ</a:t>
            </a:r>
            <a:r>
              <a:rPr lang="en-US" sz="1600" dirty="0">
                <a:solidFill>
                  <a:srgbClr val="125AAC"/>
                </a:solidFill>
              </a:rPr>
              <a:t> adapter.</a:t>
            </a:r>
          </a:p>
        </p:txBody>
      </p:sp>
      <p:sp>
        <p:nvSpPr>
          <p:cNvPr id="38" name="Rectangle 37">
            <a:extLst>
              <a:ext uri="{FF2B5EF4-FFF2-40B4-BE49-F238E27FC236}">
                <a16:creationId xmlns:a16="http://schemas.microsoft.com/office/drawing/2014/main" id="{C6580382-4F0E-4349-BD35-DD87C612A961}"/>
              </a:ext>
            </a:extLst>
          </p:cNvPr>
          <p:cNvSpPr/>
          <p:nvPr/>
        </p:nvSpPr>
        <p:spPr>
          <a:xfrm>
            <a:off x="8304943" y="3068990"/>
            <a:ext cx="3109703" cy="360612"/>
          </a:xfrm>
          <a:prstGeom prst="rect">
            <a:avLst/>
          </a:prstGeom>
        </p:spPr>
        <p:txBody>
          <a:bodyPr wrap="square">
            <a:spAutoFit/>
          </a:bodyPr>
          <a:lstStyle/>
          <a:p>
            <a:pPr marL="285750" indent="-285750" algn="just">
              <a:lnSpc>
                <a:spcPct val="120000"/>
              </a:lnSpc>
              <a:buFont typeface="Wingdings" pitchFamily="2" charset="2"/>
              <a:buChar char="v"/>
            </a:pPr>
            <a:r>
              <a:rPr lang="vi-VN" sz="1600" dirty="0">
                <a:solidFill>
                  <a:srgbClr val="125AAC"/>
                </a:solidFill>
              </a:rPr>
              <a:t>Giao tiếp với tầng HTTP API.</a:t>
            </a:r>
            <a:endParaRPr lang="en-US" sz="1600" dirty="0">
              <a:solidFill>
                <a:srgbClr val="125AAC"/>
              </a:solidFill>
            </a:endParaRPr>
          </a:p>
        </p:txBody>
      </p:sp>
      <p:sp>
        <p:nvSpPr>
          <p:cNvPr id="39" name="Rectangle 38">
            <a:extLst>
              <a:ext uri="{FF2B5EF4-FFF2-40B4-BE49-F238E27FC236}">
                <a16:creationId xmlns:a16="http://schemas.microsoft.com/office/drawing/2014/main" id="{00D8B455-9108-734E-96B1-39C4EF0C15C1}"/>
              </a:ext>
            </a:extLst>
          </p:cNvPr>
          <p:cNvSpPr/>
          <p:nvPr/>
        </p:nvSpPr>
        <p:spPr>
          <a:xfrm>
            <a:off x="8304942" y="3378802"/>
            <a:ext cx="3109703" cy="951543"/>
          </a:xfrm>
          <a:prstGeom prst="rect">
            <a:avLst/>
          </a:prstGeom>
        </p:spPr>
        <p:txBody>
          <a:bodyPr wrap="square">
            <a:spAutoFit/>
          </a:bodyPr>
          <a:lstStyle/>
          <a:p>
            <a:pPr marL="285750" indent="-285750" algn="just">
              <a:lnSpc>
                <a:spcPct val="120000"/>
              </a:lnSpc>
              <a:buFont typeface="Wingdings" pitchFamily="2" charset="2"/>
              <a:buChar char="v"/>
            </a:pPr>
            <a:r>
              <a:rPr lang="en-US" sz="1600" dirty="0" err="1">
                <a:solidFill>
                  <a:srgbClr val="125AAC"/>
                </a:solidFill>
              </a:rPr>
              <a:t>Thực</a:t>
            </a:r>
            <a:r>
              <a:rPr lang="en-US" sz="1600" dirty="0">
                <a:solidFill>
                  <a:srgbClr val="125AAC"/>
                </a:solidFill>
              </a:rPr>
              <a:t> </a:t>
            </a:r>
            <a:r>
              <a:rPr lang="en-US" sz="1600" dirty="0" err="1">
                <a:solidFill>
                  <a:srgbClr val="125AAC"/>
                </a:solidFill>
              </a:rPr>
              <a:t>hiện</a:t>
            </a:r>
            <a:r>
              <a:rPr lang="en-US" sz="1600" dirty="0">
                <a:solidFill>
                  <a:srgbClr val="125AAC"/>
                </a:solidFill>
              </a:rPr>
              <a:t> logic routing </a:t>
            </a:r>
            <a:r>
              <a:rPr lang="en-US" sz="1600" dirty="0" err="1">
                <a:solidFill>
                  <a:srgbClr val="125AAC"/>
                </a:solidFill>
              </a:rPr>
              <a:t>gắn</a:t>
            </a:r>
            <a:r>
              <a:rPr lang="en-US" sz="1600" dirty="0">
                <a:solidFill>
                  <a:srgbClr val="125AAC"/>
                </a:solidFill>
              </a:rPr>
              <a:t> endpoint </a:t>
            </a:r>
            <a:r>
              <a:rPr lang="en-US" sz="1600" dirty="0" err="1">
                <a:solidFill>
                  <a:srgbClr val="125AAC"/>
                </a:solidFill>
              </a:rPr>
              <a:t>với</a:t>
            </a:r>
            <a:r>
              <a:rPr lang="en-US" sz="1600" dirty="0">
                <a:solidFill>
                  <a:srgbClr val="125AAC"/>
                </a:solidFill>
              </a:rPr>
              <a:t> controller </a:t>
            </a:r>
            <a:r>
              <a:rPr lang="en-US" sz="1600" dirty="0" err="1">
                <a:solidFill>
                  <a:srgbClr val="125AAC"/>
                </a:solidFill>
              </a:rPr>
              <a:t>tương</a:t>
            </a:r>
            <a:r>
              <a:rPr lang="en-US" sz="1600" dirty="0">
                <a:solidFill>
                  <a:srgbClr val="125AAC"/>
                </a:solidFill>
              </a:rPr>
              <a:t> </a:t>
            </a:r>
            <a:r>
              <a:rPr lang="en-US" sz="1600" dirty="0" err="1">
                <a:solidFill>
                  <a:srgbClr val="125AAC"/>
                </a:solidFill>
              </a:rPr>
              <a:t>ứng</a:t>
            </a:r>
            <a:r>
              <a:rPr lang="en-US" sz="1600" dirty="0">
                <a:solidFill>
                  <a:srgbClr val="125AAC"/>
                </a:solidFill>
              </a:rPr>
              <a:t>.</a:t>
            </a:r>
          </a:p>
        </p:txBody>
      </p:sp>
      <p:sp>
        <p:nvSpPr>
          <p:cNvPr id="42" name="Rectangle 41">
            <a:extLst>
              <a:ext uri="{FF2B5EF4-FFF2-40B4-BE49-F238E27FC236}">
                <a16:creationId xmlns:a16="http://schemas.microsoft.com/office/drawing/2014/main" id="{019661D4-DC5E-D145-A8D3-BB32CD170295}"/>
              </a:ext>
            </a:extLst>
          </p:cNvPr>
          <p:cNvSpPr/>
          <p:nvPr/>
        </p:nvSpPr>
        <p:spPr>
          <a:xfrm>
            <a:off x="8273728" y="4777398"/>
            <a:ext cx="3109703" cy="360612"/>
          </a:xfrm>
          <a:prstGeom prst="rect">
            <a:avLst/>
          </a:prstGeom>
        </p:spPr>
        <p:txBody>
          <a:bodyPr wrap="square">
            <a:spAutoFit/>
          </a:bodyPr>
          <a:lstStyle/>
          <a:p>
            <a:pPr marL="285750" indent="-285750" algn="just">
              <a:lnSpc>
                <a:spcPct val="120000"/>
              </a:lnSpc>
              <a:buFont typeface="Wingdings" pitchFamily="2" charset="2"/>
              <a:buChar char="v"/>
            </a:pPr>
            <a:r>
              <a:rPr lang="en-US" sz="1600" dirty="0" err="1">
                <a:solidFill>
                  <a:srgbClr val="125AAC"/>
                </a:solidFill>
              </a:rPr>
              <a:t>Tạo</a:t>
            </a:r>
            <a:r>
              <a:rPr lang="en-US" sz="1600" dirty="0">
                <a:solidFill>
                  <a:srgbClr val="125AAC"/>
                </a:solidFill>
              </a:rPr>
              <a:t> </a:t>
            </a:r>
            <a:r>
              <a:rPr lang="en-US" sz="1600" dirty="0" err="1">
                <a:solidFill>
                  <a:srgbClr val="125AAC"/>
                </a:solidFill>
              </a:rPr>
              <a:t>bản</a:t>
            </a:r>
            <a:r>
              <a:rPr lang="en-US" sz="1600" dirty="0">
                <a:solidFill>
                  <a:srgbClr val="125AAC"/>
                </a:solidFill>
              </a:rPr>
              <a:t> tin push notification.</a:t>
            </a:r>
          </a:p>
        </p:txBody>
      </p:sp>
      <p:sp>
        <p:nvSpPr>
          <p:cNvPr id="44" name="Rectangle 43">
            <a:extLst>
              <a:ext uri="{FF2B5EF4-FFF2-40B4-BE49-F238E27FC236}">
                <a16:creationId xmlns:a16="http://schemas.microsoft.com/office/drawing/2014/main" id="{BCB3D1EC-4E90-8441-B746-01376CA05E7C}"/>
              </a:ext>
            </a:extLst>
          </p:cNvPr>
          <p:cNvSpPr/>
          <p:nvPr/>
        </p:nvSpPr>
        <p:spPr>
          <a:xfrm>
            <a:off x="8287424" y="5145324"/>
            <a:ext cx="3109703" cy="951543"/>
          </a:xfrm>
          <a:prstGeom prst="rect">
            <a:avLst/>
          </a:prstGeom>
        </p:spPr>
        <p:txBody>
          <a:bodyPr wrap="square">
            <a:spAutoFit/>
          </a:bodyPr>
          <a:lstStyle/>
          <a:p>
            <a:pPr marL="285750" indent="-285750" algn="just">
              <a:lnSpc>
                <a:spcPct val="120000"/>
              </a:lnSpc>
              <a:buFont typeface="Wingdings" pitchFamily="2" charset="2"/>
              <a:buChar char="v"/>
            </a:pPr>
            <a:r>
              <a:rPr lang="en-US" sz="1600" dirty="0" err="1">
                <a:solidFill>
                  <a:srgbClr val="125AAC"/>
                </a:solidFill>
              </a:rPr>
              <a:t>Gửi</a:t>
            </a:r>
            <a:r>
              <a:rPr lang="en-US" sz="1600" dirty="0">
                <a:solidFill>
                  <a:srgbClr val="125AAC"/>
                </a:solidFill>
              </a:rPr>
              <a:t> </a:t>
            </a:r>
            <a:r>
              <a:rPr lang="en-US" sz="1600" dirty="0" err="1">
                <a:solidFill>
                  <a:srgbClr val="125AAC"/>
                </a:solidFill>
              </a:rPr>
              <a:t>bản</a:t>
            </a:r>
            <a:r>
              <a:rPr lang="en-US" sz="1600" dirty="0">
                <a:solidFill>
                  <a:srgbClr val="125AAC"/>
                </a:solidFill>
              </a:rPr>
              <a:t> tin </a:t>
            </a:r>
            <a:r>
              <a:rPr lang="en-US" sz="1600" dirty="0" err="1">
                <a:solidFill>
                  <a:srgbClr val="125AAC"/>
                </a:solidFill>
              </a:rPr>
              <a:t>tới</a:t>
            </a:r>
            <a:r>
              <a:rPr lang="en-US" sz="1600" dirty="0">
                <a:solidFill>
                  <a:srgbClr val="125AAC"/>
                </a:solidFill>
              </a:rPr>
              <a:t> Firebase </a:t>
            </a:r>
            <a:r>
              <a:rPr lang="en-US" sz="1600" dirty="0" err="1">
                <a:solidFill>
                  <a:srgbClr val="125AAC"/>
                </a:solidFill>
              </a:rPr>
              <a:t>để</a:t>
            </a:r>
            <a:r>
              <a:rPr lang="en-US" sz="1600" dirty="0">
                <a:solidFill>
                  <a:srgbClr val="125AAC"/>
                </a:solidFill>
              </a:rPr>
              <a:t> Firebase </a:t>
            </a:r>
            <a:r>
              <a:rPr lang="en-US" sz="1600" dirty="0" err="1">
                <a:solidFill>
                  <a:srgbClr val="125AAC"/>
                </a:solidFill>
              </a:rPr>
              <a:t>bắn</a:t>
            </a:r>
            <a:r>
              <a:rPr lang="en-US" sz="1600" dirty="0">
                <a:solidFill>
                  <a:srgbClr val="125AAC"/>
                </a:solidFill>
              </a:rPr>
              <a:t> </a:t>
            </a:r>
            <a:r>
              <a:rPr lang="en-US" sz="1600" dirty="0" err="1">
                <a:solidFill>
                  <a:srgbClr val="125AAC"/>
                </a:solidFill>
              </a:rPr>
              <a:t>thông</a:t>
            </a:r>
            <a:r>
              <a:rPr lang="en-US" sz="1600" dirty="0">
                <a:solidFill>
                  <a:srgbClr val="125AAC"/>
                </a:solidFill>
              </a:rPr>
              <a:t> </a:t>
            </a:r>
            <a:r>
              <a:rPr lang="en-US" sz="1600" dirty="0" err="1">
                <a:solidFill>
                  <a:srgbClr val="125AAC"/>
                </a:solidFill>
              </a:rPr>
              <a:t>báo</a:t>
            </a:r>
            <a:r>
              <a:rPr lang="en-US" sz="1600" dirty="0">
                <a:solidFill>
                  <a:srgbClr val="125AAC"/>
                </a:solidFill>
              </a:rPr>
              <a:t> </a:t>
            </a:r>
            <a:r>
              <a:rPr lang="en-US" sz="1600" dirty="0" err="1">
                <a:solidFill>
                  <a:srgbClr val="125AAC"/>
                </a:solidFill>
              </a:rPr>
              <a:t>tới</a:t>
            </a:r>
            <a:r>
              <a:rPr lang="en-US" sz="1600" dirty="0">
                <a:solidFill>
                  <a:srgbClr val="125AAC"/>
                </a:solidFill>
              </a:rPr>
              <a:t> client.</a:t>
            </a:r>
          </a:p>
        </p:txBody>
      </p:sp>
    </p:spTree>
    <p:extLst>
      <p:ext uri="{BB962C8B-B14F-4D97-AF65-F5344CB8AC3E}">
        <p14:creationId xmlns:p14="http://schemas.microsoft.com/office/powerpoint/2010/main" val="2645858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16</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dirty="0" err="1">
                <a:latin typeface="+mn-lt"/>
                <a:cs typeface="Times New Roman" panose="02020603050405020304" pitchFamily="18" charset="0"/>
              </a:rPr>
              <a:t>Mô</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tả</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thành</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phần</a:t>
            </a:r>
            <a:endParaRPr lang="en-US" sz="3200" dirty="0">
              <a:latin typeface="+mn-lt"/>
              <a:cs typeface="Times New Roman" panose="02020603050405020304" pitchFamily="18" charset="0"/>
            </a:endParaRPr>
          </a:p>
        </p:txBody>
      </p:sp>
      <p:sp>
        <p:nvSpPr>
          <p:cNvPr id="6" name="TextBox 5">
            <a:extLst>
              <a:ext uri="{FF2B5EF4-FFF2-40B4-BE49-F238E27FC236}">
                <a16:creationId xmlns:a16="http://schemas.microsoft.com/office/drawing/2014/main" id="{069CCD27-7E2B-B13A-6526-3ED02CD085A8}"/>
              </a:ext>
            </a:extLst>
          </p:cNvPr>
          <p:cNvSpPr txBox="1"/>
          <p:nvPr/>
        </p:nvSpPr>
        <p:spPr>
          <a:xfrm>
            <a:off x="674897" y="1088680"/>
            <a:ext cx="4029653" cy="461665"/>
          </a:xfrm>
          <a:prstGeom prst="rect">
            <a:avLst/>
          </a:prstGeom>
          <a:noFill/>
        </p:spPr>
        <p:txBody>
          <a:bodyPr wrap="square" rtlCol="0">
            <a:spAutoFit/>
          </a:bodyPr>
          <a:lstStyle/>
          <a:p>
            <a:r>
              <a:rPr lang="en-US" sz="2400" b="1">
                <a:solidFill>
                  <a:srgbClr val="125AAC"/>
                </a:solidFill>
                <a:latin typeface="+mj-lt"/>
              </a:rPr>
              <a:t>Website</a:t>
            </a:r>
          </a:p>
        </p:txBody>
      </p:sp>
      <p:pic>
        <p:nvPicPr>
          <p:cNvPr id="7" name="Picture 6" descr="A picture containing text, sign&#10;&#10;Description automatically generated">
            <a:extLst>
              <a:ext uri="{FF2B5EF4-FFF2-40B4-BE49-F238E27FC236}">
                <a16:creationId xmlns:a16="http://schemas.microsoft.com/office/drawing/2014/main" id="{C28A3C4E-477D-DF4B-82BF-EA18F991A1E8}"/>
              </a:ext>
            </a:extLst>
          </p:cNvPr>
          <p:cNvPicPr>
            <a:picLocks noChangeAspect="1"/>
          </p:cNvPicPr>
          <p:nvPr/>
        </p:nvPicPr>
        <p:blipFill>
          <a:blip r:embed="rId3"/>
          <a:stretch>
            <a:fillRect/>
          </a:stretch>
        </p:blipFill>
        <p:spPr>
          <a:xfrm>
            <a:off x="674896" y="1639244"/>
            <a:ext cx="3910563" cy="2018355"/>
          </a:xfrm>
          <a:prstGeom prst="rect">
            <a:avLst/>
          </a:prstGeom>
        </p:spPr>
      </p:pic>
      <p:sp>
        <p:nvSpPr>
          <p:cNvPr id="4" name="Rounded Rectangle 3">
            <a:extLst>
              <a:ext uri="{FF2B5EF4-FFF2-40B4-BE49-F238E27FC236}">
                <a16:creationId xmlns:a16="http://schemas.microsoft.com/office/drawing/2014/main" id="{4FB8C618-CB9C-88E9-2E71-CCC16C23514C}"/>
              </a:ext>
            </a:extLst>
          </p:cNvPr>
          <p:cNvSpPr/>
          <p:nvPr/>
        </p:nvSpPr>
        <p:spPr>
          <a:xfrm>
            <a:off x="7606543" y="1100401"/>
            <a:ext cx="3541549" cy="1077686"/>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cxnSp>
        <p:nvCxnSpPr>
          <p:cNvPr id="5" name="Straight Arrow Connector 4">
            <a:extLst>
              <a:ext uri="{FF2B5EF4-FFF2-40B4-BE49-F238E27FC236}">
                <a16:creationId xmlns:a16="http://schemas.microsoft.com/office/drawing/2014/main" id="{F17252DF-DF6D-70B4-1522-0A04637B87F4}"/>
              </a:ext>
            </a:extLst>
          </p:cNvPr>
          <p:cNvCxnSpPr>
            <a:cxnSpLocks/>
            <a:stCxn id="8" idx="3"/>
            <a:endCxn id="4" idx="1"/>
          </p:cNvCxnSpPr>
          <p:nvPr/>
        </p:nvCxnSpPr>
        <p:spPr>
          <a:xfrm>
            <a:off x="7194512" y="1639244"/>
            <a:ext cx="4120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descr="Graphical user interface, text, application, chat or text message&#10;&#10;Description automatically generated">
            <a:extLst>
              <a:ext uri="{FF2B5EF4-FFF2-40B4-BE49-F238E27FC236}">
                <a16:creationId xmlns:a16="http://schemas.microsoft.com/office/drawing/2014/main" id="{34ED49CB-E2CE-EF5D-5BA0-1C8B16A3DD75}"/>
              </a:ext>
            </a:extLst>
          </p:cNvPr>
          <p:cNvPicPr>
            <a:picLocks noChangeAspect="1"/>
          </p:cNvPicPr>
          <p:nvPr/>
        </p:nvPicPr>
        <p:blipFill>
          <a:blip r:embed="rId4"/>
          <a:stretch>
            <a:fillRect/>
          </a:stretch>
        </p:blipFill>
        <p:spPr>
          <a:xfrm>
            <a:off x="5753719" y="1283283"/>
            <a:ext cx="1440793" cy="711921"/>
          </a:xfrm>
          <a:prstGeom prst="rect">
            <a:avLst/>
          </a:prstGeom>
        </p:spPr>
      </p:pic>
      <p:sp>
        <p:nvSpPr>
          <p:cNvPr id="9" name="Rectangle 8">
            <a:extLst>
              <a:ext uri="{FF2B5EF4-FFF2-40B4-BE49-F238E27FC236}">
                <a16:creationId xmlns:a16="http://schemas.microsoft.com/office/drawing/2014/main" id="{E12FB25D-3F3C-9954-8117-5A06C1227FE8}"/>
              </a:ext>
            </a:extLst>
          </p:cNvPr>
          <p:cNvSpPr/>
          <p:nvPr/>
        </p:nvSpPr>
        <p:spPr>
          <a:xfrm>
            <a:off x="7822465" y="1167818"/>
            <a:ext cx="3109703" cy="360612"/>
          </a:xfrm>
          <a:prstGeom prst="rect">
            <a:avLst/>
          </a:prstGeom>
        </p:spPr>
        <p:txBody>
          <a:bodyPr wrap="square">
            <a:spAutoFit/>
          </a:bodyPr>
          <a:lstStyle/>
          <a:p>
            <a:pPr marL="285750" indent="-285750" algn="just">
              <a:lnSpc>
                <a:spcPct val="120000"/>
              </a:lnSpc>
              <a:buFont typeface="Wingdings" pitchFamily="2" charset="2"/>
              <a:buChar char="v"/>
            </a:pPr>
            <a:r>
              <a:rPr lang="vi-VN" sz="1600" dirty="0">
                <a:solidFill>
                  <a:srgbClr val="125AAC"/>
                </a:solidFill>
              </a:rPr>
              <a:t>Xác minh người dùng</a:t>
            </a:r>
            <a:endParaRPr lang="en-US" sz="1600" dirty="0">
              <a:solidFill>
                <a:srgbClr val="125AAC"/>
              </a:solidFill>
            </a:endParaRPr>
          </a:p>
        </p:txBody>
      </p:sp>
      <p:sp>
        <p:nvSpPr>
          <p:cNvPr id="10" name="Rectangle 9">
            <a:extLst>
              <a:ext uri="{FF2B5EF4-FFF2-40B4-BE49-F238E27FC236}">
                <a16:creationId xmlns:a16="http://schemas.microsoft.com/office/drawing/2014/main" id="{7B9E604A-2B32-280E-B984-795AE39A92A9}"/>
              </a:ext>
            </a:extLst>
          </p:cNvPr>
          <p:cNvSpPr/>
          <p:nvPr/>
        </p:nvSpPr>
        <p:spPr>
          <a:xfrm>
            <a:off x="7822464" y="1477630"/>
            <a:ext cx="3109703" cy="360612"/>
          </a:xfrm>
          <a:prstGeom prst="rect">
            <a:avLst/>
          </a:prstGeom>
        </p:spPr>
        <p:txBody>
          <a:bodyPr wrap="square">
            <a:spAutoFit/>
          </a:bodyPr>
          <a:lstStyle/>
          <a:p>
            <a:pPr marL="285750" indent="-285750" algn="just">
              <a:lnSpc>
                <a:spcPct val="120000"/>
              </a:lnSpc>
              <a:buFont typeface="Wingdings" pitchFamily="2" charset="2"/>
              <a:buChar char="v"/>
            </a:pPr>
            <a:r>
              <a:rPr lang="en-US" sz="1600" dirty="0" err="1">
                <a:solidFill>
                  <a:srgbClr val="125AAC"/>
                </a:solidFill>
              </a:rPr>
              <a:t>Chặn</a:t>
            </a:r>
            <a:r>
              <a:rPr lang="en-US" sz="1600" dirty="0">
                <a:solidFill>
                  <a:srgbClr val="125AAC"/>
                </a:solidFill>
              </a:rPr>
              <a:t> </a:t>
            </a:r>
            <a:r>
              <a:rPr lang="en-US" sz="1600" dirty="0" err="1">
                <a:solidFill>
                  <a:srgbClr val="125AAC"/>
                </a:solidFill>
              </a:rPr>
              <a:t>truy</a:t>
            </a:r>
            <a:r>
              <a:rPr lang="en-US" sz="1600" dirty="0">
                <a:solidFill>
                  <a:srgbClr val="125AAC"/>
                </a:solidFill>
              </a:rPr>
              <a:t> </a:t>
            </a:r>
            <a:r>
              <a:rPr lang="en-US" sz="1600" dirty="0" err="1">
                <a:solidFill>
                  <a:srgbClr val="125AAC"/>
                </a:solidFill>
              </a:rPr>
              <a:t>cập</a:t>
            </a:r>
            <a:r>
              <a:rPr lang="en-US" sz="1600" dirty="0">
                <a:solidFill>
                  <a:srgbClr val="125AAC"/>
                </a:solidFill>
              </a:rPr>
              <a:t> web </a:t>
            </a:r>
            <a:r>
              <a:rPr lang="en-US" sz="1600" dirty="0" err="1">
                <a:solidFill>
                  <a:srgbClr val="125AAC"/>
                </a:solidFill>
              </a:rPr>
              <a:t>trái</a:t>
            </a:r>
            <a:r>
              <a:rPr lang="en-US" sz="1600" dirty="0">
                <a:solidFill>
                  <a:srgbClr val="125AAC"/>
                </a:solidFill>
              </a:rPr>
              <a:t> </a:t>
            </a:r>
            <a:r>
              <a:rPr lang="en-US" sz="1600" dirty="0" err="1">
                <a:solidFill>
                  <a:srgbClr val="125AAC"/>
                </a:solidFill>
              </a:rPr>
              <a:t>phép</a:t>
            </a:r>
            <a:r>
              <a:rPr lang="en-US" sz="1600" dirty="0">
                <a:solidFill>
                  <a:srgbClr val="125AAC"/>
                </a:solidFill>
              </a:rPr>
              <a:t>.</a:t>
            </a:r>
          </a:p>
        </p:txBody>
      </p:sp>
      <p:sp>
        <p:nvSpPr>
          <p:cNvPr id="11" name="Rounded Rectangle 10">
            <a:extLst>
              <a:ext uri="{FF2B5EF4-FFF2-40B4-BE49-F238E27FC236}">
                <a16:creationId xmlns:a16="http://schemas.microsoft.com/office/drawing/2014/main" id="{2E6EA7AA-FB33-DB06-904A-FCD09C5CF0B2}"/>
              </a:ext>
            </a:extLst>
          </p:cNvPr>
          <p:cNvSpPr/>
          <p:nvPr/>
        </p:nvSpPr>
        <p:spPr>
          <a:xfrm>
            <a:off x="7633274" y="2446044"/>
            <a:ext cx="3541549" cy="1077686"/>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cxnSp>
        <p:nvCxnSpPr>
          <p:cNvPr id="12" name="Straight Arrow Connector 11">
            <a:extLst>
              <a:ext uri="{FF2B5EF4-FFF2-40B4-BE49-F238E27FC236}">
                <a16:creationId xmlns:a16="http://schemas.microsoft.com/office/drawing/2014/main" id="{0D2ADB50-202C-EB11-BEE2-CEE8CA4702B9}"/>
              </a:ext>
            </a:extLst>
          </p:cNvPr>
          <p:cNvCxnSpPr>
            <a:cxnSpLocks/>
            <a:endCxn id="11" idx="1"/>
          </p:cNvCxnSpPr>
          <p:nvPr/>
        </p:nvCxnSpPr>
        <p:spPr>
          <a:xfrm>
            <a:off x="7221243" y="2984887"/>
            <a:ext cx="4120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5124325-4C20-C908-C135-756AE42B7343}"/>
              </a:ext>
            </a:extLst>
          </p:cNvPr>
          <p:cNvSpPr/>
          <p:nvPr/>
        </p:nvSpPr>
        <p:spPr>
          <a:xfrm>
            <a:off x="7849196" y="2513461"/>
            <a:ext cx="3109703" cy="656077"/>
          </a:xfrm>
          <a:prstGeom prst="rect">
            <a:avLst/>
          </a:prstGeom>
        </p:spPr>
        <p:txBody>
          <a:bodyPr wrap="square">
            <a:spAutoFit/>
          </a:bodyPr>
          <a:lstStyle/>
          <a:p>
            <a:pPr marL="285750" indent="-285750" algn="just">
              <a:lnSpc>
                <a:spcPct val="120000"/>
              </a:lnSpc>
              <a:buFont typeface="Wingdings" pitchFamily="2" charset="2"/>
              <a:buChar char="v"/>
            </a:pPr>
            <a:r>
              <a:rPr lang="vi-VN" sz="1600" dirty="0">
                <a:solidFill>
                  <a:srgbClr val="125AAC"/>
                </a:solidFill>
              </a:rPr>
              <a:t>Xử lý nghiệp vụ gọi API đến server BackEnd</a:t>
            </a:r>
            <a:endParaRPr lang="en-US" sz="1600" dirty="0">
              <a:solidFill>
                <a:srgbClr val="125AAC"/>
              </a:solidFill>
            </a:endParaRPr>
          </a:p>
        </p:txBody>
      </p:sp>
      <p:sp>
        <p:nvSpPr>
          <p:cNvPr id="16" name="Rounded Rectangle 15">
            <a:extLst>
              <a:ext uri="{FF2B5EF4-FFF2-40B4-BE49-F238E27FC236}">
                <a16:creationId xmlns:a16="http://schemas.microsoft.com/office/drawing/2014/main" id="{70954D59-A404-08E8-2A77-AB4F4EEB8B94}"/>
              </a:ext>
            </a:extLst>
          </p:cNvPr>
          <p:cNvSpPr/>
          <p:nvPr/>
        </p:nvSpPr>
        <p:spPr>
          <a:xfrm>
            <a:off x="7606543" y="3856579"/>
            <a:ext cx="3541549" cy="1077686"/>
          </a:xfrm>
          <a:prstGeom prst="roundRect">
            <a:avLst/>
          </a:prstGeom>
          <a:solidFill>
            <a:schemeClr val="bg1"/>
          </a:solidFill>
          <a:ln>
            <a:solidFill>
              <a:srgbClr val="125A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dirty="0"/>
          </a:p>
        </p:txBody>
      </p:sp>
      <p:cxnSp>
        <p:nvCxnSpPr>
          <p:cNvPr id="17" name="Straight Arrow Connector 16">
            <a:extLst>
              <a:ext uri="{FF2B5EF4-FFF2-40B4-BE49-F238E27FC236}">
                <a16:creationId xmlns:a16="http://schemas.microsoft.com/office/drawing/2014/main" id="{C78A26D7-2D71-846A-9A25-DE0074D230C0}"/>
              </a:ext>
            </a:extLst>
          </p:cNvPr>
          <p:cNvCxnSpPr>
            <a:cxnSpLocks/>
            <a:endCxn id="16" idx="1"/>
          </p:cNvCxnSpPr>
          <p:nvPr/>
        </p:nvCxnSpPr>
        <p:spPr>
          <a:xfrm>
            <a:off x="7194512" y="4395422"/>
            <a:ext cx="4120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77EAADC-810A-BBA9-DAEC-1DECB20DCE4B}"/>
              </a:ext>
            </a:extLst>
          </p:cNvPr>
          <p:cNvSpPr/>
          <p:nvPr/>
        </p:nvSpPr>
        <p:spPr>
          <a:xfrm>
            <a:off x="7822465" y="3923996"/>
            <a:ext cx="3109703" cy="951543"/>
          </a:xfrm>
          <a:prstGeom prst="rect">
            <a:avLst/>
          </a:prstGeom>
        </p:spPr>
        <p:txBody>
          <a:bodyPr wrap="square">
            <a:spAutoFit/>
          </a:bodyPr>
          <a:lstStyle/>
          <a:p>
            <a:pPr marL="285750" indent="-285750" algn="just">
              <a:lnSpc>
                <a:spcPct val="120000"/>
              </a:lnSpc>
              <a:buFont typeface="Wingdings" pitchFamily="2" charset="2"/>
              <a:buChar char="v"/>
            </a:pPr>
            <a:r>
              <a:rPr lang="en-US" sz="1600" dirty="0">
                <a:solidFill>
                  <a:srgbClr val="125AAC"/>
                </a:solidFill>
              </a:rPr>
              <a:t>Xử lý nghiệp vụ người dùng ( Quản trị viên) them, sửa , xóa dữ liệu</a:t>
            </a:r>
          </a:p>
        </p:txBody>
      </p:sp>
      <p:pic>
        <p:nvPicPr>
          <p:cNvPr id="27" name="Picture 26" descr="Graphical user interface, text&#10;&#10;Description automatically generated">
            <a:extLst>
              <a:ext uri="{FF2B5EF4-FFF2-40B4-BE49-F238E27FC236}">
                <a16:creationId xmlns:a16="http://schemas.microsoft.com/office/drawing/2014/main" id="{F6339CB1-9AAD-8222-D8E2-EA9511089D90}"/>
              </a:ext>
            </a:extLst>
          </p:cNvPr>
          <p:cNvPicPr>
            <a:picLocks noChangeAspect="1"/>
          </p:cNvPicPr>
          <p:nvPr/>
        </p:nvPicPr>
        <p:blipFill>
          <a:blip r:embed="rId5"/>
          <a:stretch>
            <a:fillRect/>
          </a:stretch>
        </p:blipFill>
        <p:spPr>
          <a:xfrm>
            <a:off x="5708635" y="2615093"/>
            <a:ext cx="1530969" cy="716415"/>
          </a:xfrm>
          <a:prstGeom prst="rect">
            <a:avLst/>
          </a:prstGeom>
        </p:spPr>
      </p:pic>
      <p:pic>
        <p:nvPicPr>
          <p:cNvPr id="29" name="Picture 28" descr="Graphical user interface&#10;&#10;Description automatically generated with low confidence">
            <a:extLst>
              <a:ext uri="{FF2B5EF4-FFF2-40B4-BE49-F238E27FC236}">
                <a16:creationId xmlns:a16="http://schemas.microsoft.com/office/drawing/2014/main" id="{14B4C263-F28B-8520-EE68-F357471F4800}"/>
              </a:ext>
            </a:extLst>
          </p:cNvPr>
          <p:cNvPicPr>
            <a:picLocks noChangeAspect="1"/>
          </p:cNvPicPr>
          <p:nvPr/>
        </p:nvPicPr>
        <p:blipFill>
          <a:blip r:embed="rId6"/>
          <a:stretch>
            <a:fillRect/>
          </a:stretch>
        </p:blipFill>
        <p:spPr>
          <a:xfrm>
            <a:off x="5753717" y="4037476"/>
            <a:ext cx="1440793" cy="650681"/>
          </a:xfrm>
          <a:prstGeom prst="rect">
            <a:avLst/>
          </a:prstGeom>
        </p:spPr>
      </p:pic>
    </p:spTree>
    <p:extLst>
      <p:ext uri="{BB962C8B-B14F-4D97-AF65-F5344CB8AC3E}">
        <p14:creationId xmlns:p14="http://schemas.microsoft.com/office/powerpoint/2010/main" val="1972475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dirty="0" err="1">
                <a:latin typeface="+mn-lt"/>
                <a:cs typeface="Times New Roman" panose="02020603050405020304" pitchFamily="18" charset="0"/>
              </a:rPr>
              <a:t>Mô</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tả</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thành</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phần</a:t>
            </a:r>
            <a:endParaRPr lang="en-US" sz="3200" dirty="0">
              <a:latin typeface="+mn-lt"/>
              <a:cs typeface="Times New Roman" panose="02020603050405020304" pitchFamily="18" charset="0"/>
            </a:endParaRPr>
          </a:p>
        </p:txBody>
      </p:sp>
      <p:sp>
        <p:nvSpPr>
          <p:cNvPr id="6" name="TextBox 5">
            <a:extLst>
              <a:ext uri="{FF2B5EF4-FFF2-40B4-BE49-F238E27FC236}">
                <a16:creationId xmlns:a16="http://schemas.microsoft.com/office/drawing/2014/main" id="{069CCD27-7E2B-B13A-6526-3ED02CD085A8}"/>
              </a:ext>
            </a:extLst>
          </p:cNvPr>
          <p:cNvSpPr txBox="1"/>
          <p:nvPr/>
        </p:nvSpPr>
        <p:spPr>
          <a:xfrm>
            <a:off x="1505321" y="687464"/>
            <a:ext cx="7097503" cy="461665"/>
          </a:xfrm>
          <a:prstGeom prst="rect">
            <a:avLst/>
          </a:prstGeom>
          <a:noFill/>
        </p:spPr>
        <p:txBody>
          <a:bodyPr wrap="square" rtlCol="0">
            <a:spAutoFit/>
          </a:bodyPr>
          <a:lstStyle/>
          <a:p>
            <a:r>
              <a:rPr lang="en-US" sz="2400" b="1" dirty="0" err="1">
                <a:solidFill>
                  <a:srgbClr val="125AAC"/>
                </a:solidFill>
                <a:latin typeface="+mj-lt"/>
              </a:rPr>
              <a:t>Biểu đồ UseCase Tổng quát và Cơ</a:t>
            </a:r>
            <a:r>
              <a:rPr lang="en-US" sz="2400" b="1" dirty="0">
                <a:solidFill>
                  <a:srgbClr val="125AAC"/>
                </a:solidFill>
                <a:latin typeface="+mj-lt"/>
              </a:rPr>
              <a:t> </a:t>
            </a:r>
            <a:r>
              <a:rPr lang="en-US" sz="2400" b="1" dirty="0" err="1">
                <a:solidFill>
                  <a:srgbClr val="125AAC"/>
                </a:solidFill>
                <a:latin typeface="+mj-lt"/>
              </a:rPr>
              <a:t>sở</a:t>
            </a:r>
            <a:r>
              <a:rPr lang="en-US" sz="2400" b="1" dirty="0">
                <a:solidFill>
                  <a:srgbClr val="125AAC"/>
                </a:solidFill>
                <a:latin typeface="+mj-lt"/>
              </a:rPr>
              <a:t> </a:t>
            </a:r>
            <a:r>
              <a:rPr lang="en-US" sz="2400" b="1" dirty="0" err="1">
                <a:solidFill>
                  <a:srgbClr val="125AAC"/>
                </a:solidFill>
                <a:latin typeface="+mj-lt"/>
              </a:rPr>
              <a:t>dữ</a:t>
            </a:r>
            <a:r>
              <a:rPr lang="en-US" sz="2400" b="1" dirty="0">
                <a:solidFill>
                  <a:srgbClr val="125AAC"/>
                </a:solidFill>
                <a:latin typeface="+mj-lt"/>
              </a:rPr>
              <a:t> </a:t>
            </a:r>
            <a:r>
              <a:rPr lang="en-US" sz="2400" b="1" dirty="0" err="1">
                <a:solidFill>
                  <a:srgbClr val="125AAC"/>
                </a:solidFill>
                <a:latin typeface="+mj-lt"/>
              </a:rPr>
              <a:t>liệu</a:t>
            </a:r>
            <a:endParaRPr lang="en-US" sz="2400" b="1" dirty="0">
              <a:solidFill>
                <a:srgbClr val="125AAC"/>
              </a:solidFill>
              <a:latin typeface="+mj-lt"/>
            </a:endParaRPr>
          </a:p>
        </p:txBody>
      </p:sp>
      <p:pic>
        <p:nvPicPr>
          <p:cNvPr id="5" name="Picture 4" descr="Diagram&#10;&#10;Description automatically generated">
            <a:extLst>
              <a:ext uri="{FF2B5EF4-FFF2-40B4-BE49-F238E27FC236}">
                <a16:creationId xmlns:a16="http://schemas.microsoft.com/office/drawing/2014/main" id="{D03D042D-FE18-D463-6857-A1863387AC46}"/>
              </a:ext>
            </a:extLst>
          </p:cNvPr>
          <p:cNvPicPr>
            <a:picLocks noChangeAspect="1"/>
          </p:cNvPicPr>
          <p:nvPr/>
        </p:nvPicPr>
        <p:blipFill>
          <a:blip r:embed="rId3"/>
          <a:stretch>
            <a:fillRect/>
          </a:stretch>
        </p:blipFill>
        <p:spPr>
          <a:xfrm>
            <a:off x="2277978" y="1200895"/>
            <a:ext cx="7097503" cy="5315815"/>
          </a:xfrm>
          <a:prstGeom prst="rect">
            <a:avLst/>
          </a:prstGeom>
        </p:spPr>
      </p:pic>
    </p:spTree>
    <p:extLst>
      <p:ext uri="{BB962C8B-B14F-4D97-AF65-F5344CB8AC3E}">
        <p14:creationId xmlns:p14="http://schemas.microsoft.com/office/powerpoint/2010/main" val="2953075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dirty="0" err="1">
                <a:latin typeface="+mn-lt"/>
                <a:cs typeface="Times New Roman" panose="02020603050405020304" pitchFamily="18" charset="0"/>
              </a:rPr>
              <a:t>Mô</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tả</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thành</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phần</a:t>
            </a:r>
            <a:endParaRPr lang="en-US" sz="3200" dirty="0">
              <a:latin typeface="+mn-lt"/>
              <a:cs typeface="Times New Roman" panose="02020603050405020304" pitchFamily="18" charset="0"/>
            </a:endParaRPr>
          </a:p>
        </p:txBody>
      </p:sp>
      <p:sp>
        <p:nvSpPr>
          <p:cNvPr id="6" name="TextBox 5">
            <a:extLst>
              <a:ext uri="{FF2B5EF4-FFF2-40B4-BE49-F238E27FC236}">
                <a16:creationId xmlns:a16="http://schemas.microsoft.com/office/drawing/2014/main" id="{069CCD27-7E2B-B13A-6526-3ED02CD085A8}"/>
              </a:ext>
            </a:extLst>
          </p:cNvPr>
          <p:cNvSpPr txBox="1"/>
          <p:nvPr/>
        </p:nvSpPr>
        <p:spPr>
          <a:xfrm>
            <a:off x="1505321" y="687464"/>
            <a:ext cx="7097503" cy="461665"/>
          </a:xfrm>
          <a:prstGeom prst="rect">
            <a:avLst/>
          </a:prstGeom>
          <a:noFill/>
        </p:spPr>
        <p:txBody>
          <a:bodyPr wrap="square" rtlCol="0">
            <a:spAutoFit/>
          </a:bodyPr>
          <a:lstStyle/>
          <a:p>
            <a:r>
              <a:rPr lang="en-US" sz="2400" b="1" dirty="0" err="1">
                <a:solidFill>
                  <a:srgbClr val="125AAC"/>
                </a:solidFill>
                <a:latin typeface="+mj-lt"/>
              </a:rPr>
              <a:t>Biểu đồ UseCase Tổng quát và Cơ</a:t>
            </a:r>
            <a:r>
              <a:rPr lang="en-US" sz="2400" b="1" dirty="0">
                <a:solidFill>
                  <a:srgbClr val="125AAC"/>
                </a:solidFill>
                <a:latin typeface="+mj-lt"/>
              </a:rPr>
              <a:t> </a:t>
            </a:r>
            <a:r>
              <a:rPr lang="en-US" sz="2400" b="1" dirty="0" err="1">
                <a:solidFill>
                  <a:srgbClr val="125AAC"/>
                </a:solidFill>
                <a:latin typeface="+mj-lt"/>
              </a:rPr>
              <a:t>sở</a:t>
            </a:r>
            <a:r>
              <a:rPr lang="en-US" sz="2400" b="1" dirty="0">
                <a:solidFill>
                  <a:srgbClr val="125AAC"/>
                </a:solidFill>
                <a:latin typeface="+mj-lt"/>
              </a:rPr>
              <a:t> </a:t>
            </a:r>
            <a:r>
              <a:rPr lang="en-US" sz="2400" b="1" dirty="0" err="1">
                <a:solidFill>
                  <a:srgbClr val="125AAC"/>
                </a:solidFill>
                <a:latin typeface="+mj-lt"/>
              </a:rPr>
              <a:t>dữ</a:t>
            </a:r>
            <a:r>
              <a:rPr lang="en-US" sz="2400" b="1" dirty="0">
                <a:solidFill>
                  <a:srgbClr val="125AAC"/>
                </a:solidFill>
                <a:latin typeface="+mj-lt"/>
              </a:rPr>
              <a:t> </a:t>
            </a:r>
            <a:r>
              <a:rPr lang="en-US" sz="2400" b="1" dirty="0" err="1">
                <a:solidFill>
                  <a:srgbClr val="125AAC"/>
                </a:solidFill>
                <a:latin typeface="+mj-lt"/>
              </a:rPr>
              <a:t>liệu</a:t>
            </a:r>
            <a:endParaRPr lang="en-US" sz="2400" b="1" dirty="0">
              <a:solidFill>
                <a:srgbClr val="125AAC"/>
              </a:solidFill>
              <a:latin typeface="+mj-lt"/>
            </a:endParaRPr>
          </a:p>
        </p:txBody>
      </p:sp>
      <p:pic>
        <p:nvPicPr>
          <p:cNvPr id="7" name="Picture 6" descr="Diagram&#10;&#10;Description automatically generated">
            <a:extLst>
              <a:ext uri="{FF2B5EF4-FFF2-40B4-BE49-F238E27FC236}">
                <a16:creationId xmlns:a16="http://schemas.microsoft.com/office/drawing/2014/main" id="{E11D151E-BDF2-4E63-DC7C-4A4E968E5EA1}"/>
              </a:ext>
            </a:extLst>
          </p:cNvPr>
          <p:cNvPicPr>
            <a:picLocks noChangeAspect="1"/>
          </p:cNvPicPr>
          <p:nvPr/>
        </p:nvPicPr>
        <p:blipFill>
          <a:blip r:embed="rId3"/>
          <a:stretch>
            <a:fillRect/>
          </a:stretch>
        </p:blipFill>
        <p:spPr>
          <a:xfrm>
            <a:off x="2249959" y="1149128"/>
            <a:ext cx="7097503" cy="5298325"/>
          </a:xfrm>
          <a:prstGeom prst="rect">
            <a:avLst/>
          </a:prstGeom>
        </p:spPr>
      </p:pic>
    </p:spTree>
    <p:extLst>
      <p:ext uri="{BB962C8B-B14F-4D97-AF65-F5344CB8AC3E}">
        <p14:creationId xmlns:p14="http://schemas.microsoft.com/office/powerpoint/2010/main" val="676255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E4DC-568D-ECB8-5269-7D1D686877E0}"/>
              </a:ext>
            </a:extLst>
          </p:cNvPr>
          <p:cNvSpPr>
            <a:spLocks noGrp="1"/>
          </p:cNvSpPr>
          <p:nvPr>
            <p:ph type="ctrTitle"/>
          </p:nvPr>
        </p:nvSpPr>
        <p:spPr/>
        <p:txBody>
          <a:bodyPr/>
          <a:lstStyle/>
          <a:p>
            <a:r>
              <a:rPr lang="en-US"/>
              <a:t>Kết quả đạt được</a:t>
            </a:r>
          </a:p>
        </p:txBody>
      </p:sp>
      <p:pic>
        <p:nvPicPr>
          <p:cNvPr id="4" name="Picture 3" descr="Shape, rectangle&#10;&#10;Description automatically generated">
            <a:extLst>
              <a:ext uri="{FF2B5EF4-FFF2-40B4-BE49-F238E27FC236}">
                <a16:creationId xmlns:a16="http://schemas.microsoft.com/office/drawing/2014/main" id="{F4B8A63A-40A3-DC96-E1DB-3F7353DBAE25}"/>
              </a:ext>
            </a:extLst>
          </p:cNvPr>
          <p:cNvPicPr>
            <a:picLocks noChangeAspect="1"/>
          </p:cNvPicPr>
          <p:nvPr/>
        </p:nvPicPr>
        <p:blipFill>
          <a:blip r:embed="rId2"/>
          <a:stretch>
            <a:fillRect/>
          </a:stretch>
        </p:blipFill>
        <p:spPr>
          <a:xfrm>
            <a:off x="276045" y="309985"/>
            <a:ext cx="8255480" cy="1257511"/>
          </a:xfrm>
          <a:prstGeom prst="rect">
            <a:avLst/>
          </a:prstGeom>
        </p:spPr>
      </p:pic>
    </p:spTree>
    <p:extLst>
      <p:ext uri="{BB962C8B-B14F-4D97-AF65-F5344CB8AC3E}">
        <p14:creationId xmlns:p14="http://schemas.microsoft.com/office/powerpoint/2010/main" val="2785949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4896" y="1165686"/>
            <a:ext cx="7630857" cy="865277"/>
          </a:xfrm>
        </p:spPr>
        <p:txBody>
          <a:bodyPr/>
          <a:lstStyle/>
          <a:p>
            <a:r>
              <a:rPr lang="en-US" sz="4000" dirty="0" err="1">
                <a:latin typeface="Arial" panose="020B0604020202020204" pitchFamily="34" charset="0"/>
                <a:cs typeface="Arial" panose="020B0604020202020204" pitchFamily="34" charset="0"/>
              </a:rPr>
              <a:t>Nội</a:t>
            </a:r>
            <a:r>
              <a:rPr lang="en-US" sz="4000" dirty="0">
                <a:latin typeface="Arial" panose="020B0604020202020204" pitchFamily="34" charset="0"/>
                <a:cs typeface="Arial" panose="020B0604020202020204" pitchFamily="34" charset="0"/>
              </a:rPr>
              <a:t> dung</a:t>
            </a:r>
          </a:p>
        </p:txBody>
      </p:sp>
      <p:sp>
        <p:nvSpPr>
          <p:cNvPr id="4" name="Slide Number Placeholder 3"/>
          <p:cNvSpPr>
            <a:spLocks noGrp="1"/>
          </p:cNvSpPr>
          <p:nvPr>
            <p:ph type="sldNum" sz="quarter" idx="12"/>
          </p:nvPr>
        </p:nvSpPr>
        <p:spPr/>
        <p:txBody>
          <a:bodyPr/>
          <a:lstStyle/>
          <a:p>
            <a:fld id="{D57F1E4F-1CFF-5643-939E-217C01CDF565}"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1456598634"/>
              </p:ext>
            </p:extLst>
          </p:nvPr>
        </p:nvGraphicFramePr>
        <p:xfrm>
          <a:off x="1755328" y="2147761"/>
          <a:ext cx="7864522" cy="3737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E7281BB-A9A3-D82C-6131-BEF189A0817F}"/>
              </a:ext>
            </a:extLst>
          </p:cNvPr>
          <p:cNvSpPr txBox="1"/>
          <p:nvPr/>
        </p:nvSpPr>
        <p:spPr>
          <a:xfrm>
            <a:off x="3591697" y="5700584"/>
            <a:ext cx="184731" cy="369332"/>
          </a:xfrm>
          <a:prstGeom prst="rect">
            <a:avLst/>
          </a:prstGeom>
          <a:noFill/>
        </p:spPr>
        <p:txBody>
          <a:bodyPr wrap="none" rtlCol="0">
            <a:spAutoFit/>
          </a:bodyPr>
          <a:lstStyle/>
          <a:p>
            <a:endParaRPr lang="en-US"/>
          </a:p>
        </p:txBody>
      </p:sp>
      <p:sp>
        <p:nvSpPr>
          <p:cNvPr id="6" name="Rectangle 5">
            <a:extLst>
              <a:ext uri="{FF2B5EF4-FFF2-40B4-BE49-F238E27FC236}">
                <a16:creationId xmlns:a16="http://schemas.microsoft.com/office/drawing/2014/main" id="{83B252C6-AFC1-2F76-6AEE-0E88310D6035}"/>
              </a:ext>
            </a:extLst>
          </p:cNvPr>
          <p:cNvSpPr/>
          <p:nvPr/>
        </p:nvSpPr>
        <p:spPr>
          <a:xfrm>
            <a:off x="494270" y="268580"/>
            <a:ext cx="3665838" cy="1039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EADEA8-42C8-68AA-41E5-043EB7976E20}"/>
              </a:ext>
            </a:extLst>
          </p:cNvPr>
          <p:cNvSpPr txBox="1"/>
          <p:nvPr/>
        </p:nvSpPr>
        <p:spPr>
          <a:xfrm>
            <a:off x="10205049" y="5538158"/>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970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dirty="0">
                <a:latin typeface="+mn-lt"/>
                <a:cs typeface="Times New Roman" panose="02020603050405020304" pitchFamily="18" charset="0"/>
              </a:rPr>
              <a:t>Kết quả đạt được</a:t>
            </a:r>
          </a:p>
        </p:txBody>
      </p:sp>
      <p:sp>
        <p:nvSpPr>
          <p:cNvPr id="6" name="TextBox 5">
            <a:extLst>
              <a:ext uri="{FF2B5EF4-FFF2-40B4-BE49-F238E27FC236}">
                <a16:creationId xmlns:a16="http://schemas.microsoft.com/office/drawing/2014/main" id="{069CCD27-7E2B-B13A-6526-3ED02CD085A8}"/>
              </a:ext>
            </a:extLst>
          </p:cNvPr>
          <p:cNvSpPr txBox="1"/>
          <p:nvPr/>
        </p:nvSpPr>
        <p:spPr>
          <a:xfrm>
            <a:off x="674897" y="1088680"/>
            <a:ext cx="4029653" cy="461665"/>
          </a:xfrm>
          <a:prstGeom prst="rect">
            <a:avLst/>
          </a:prstGeom>
          <a:noFill/>
        </p:spPr>
        <p:txBody>
          <a:bodyPr wrap="square" rtlCol="0">
            <a:spAutoFit/>
          </a:bodyPr>
          <a:lstStyle/>
          <a:p>
            <a:r>
              <a:rPr lang="en-US" sz="2400" b="1">
                <a:solidFill>
                  <a:srgbClr val="125AAC"/>
                </a:solidFill>
                <a:latin typeface="+mj-lt"/>
              </a:rPr>
              <a:t>Mobile Application</a:t>
            </a:r>
          </a:p>
        </p:txBody>
      </p:sp>
      <p:sp>
        <p:nvSpPr>
          <p:cNvPr id="4" name="TextBox 3">
            <a:extLst>
              <a:ext uri="{FF2B5EF4-FFF2-40B4-BE49-F238E27FC236}">
                <a16:creationId xmlns:a16="http://schemas.microsoft.com/office/drawing/2014/main" id="{2DC123FA-82D1-86CA-B6B6-ECE37F9B2DE1}"/>
              </a:ext>
            </a:extLst>
          </p:cNvPr>
          <p:cNvSpPr txBox="1"/>
          <p:nvPr/>
        </p:nvSpPr>
        <p:spPr>
          <a:xfrm>
            <a:off x="6294447" y="1118233"/>
            <a:ext cx="4029653" cy="461665"/>
          </a:xfrm>
          <a:prstGeom prst="rect">
            <a:avLst/>
          </a:prstGeom>
          <a:noFill/>
        </p:spPr>
        <p:txBody>
          <a:bodyPr wrap="square" rtlCol="0">
            <a:spAutoFit/>
          </a:bodyPr>
          <a:lstStyle/>
          <a:p>
            <a:r>
              <a:rPr lang="en-US" sz="2400" b="1">
                <a:solidFill>
                  <a:srgbClr val="125AAC"/>
                </a:solidFill>
                <a:latin typeface="+mj-lt"/>
              </a:rPr>
              <a:t>Website</a:t>
            </a:r>
          </a:p>
        </p:txBody>
      </p:sp>
      <p:pic>
        <p:nvPicPr>
          <p:cNvPr id="10" name="Picture 9" descr="Graphical user interface, text, application, chat or text message&#10;&#10;Description automatically generated">
            <a:extLst>
              <a:ext uri="{FF2B5EF4-FFF2-40B4-BE49-F238E27FC236}">
                <a16:creationId xmlns:a16="http://schemas.microsoft.com/office/drawing/2014/main" id="{95095813-6C1A-D59B-5202-B957D28802EB}"/>
              </a:ext>
            </a:extLst>
          </p:cNvPr>
          <p:cNvPicPr>
            <a:picLocks noChangeAspect="1"/>
          </p:cNvPicPr>
          <p:nvPr/>
        </p:nvPicPr>
        <p:blipFill>
          <a:blip r:embed="rId3"/>
          <a:stretch>
            <a:fillRect/>
          </a:stretch>
        </p:blipFill>
        <p:spPr>
          <a:xfrm>
            <a:off x="53665" y="1577962"/>
            <a:ext cx="3307593" cy="1983517"/>
          </a:xfrm>
          <a:prstGeom prst="rect">
            <a:avLst/>
          </a:prstGeom>
        </p:spPr>
      </p:pic>
      <p:pic>
        <p:nvPicPr>
          <p:cNvPr id="12" name="Picture 11">
            <a:extLst>
              <a:ext uri="{FF2B5EF4-FFF2-40B4-BE49-F238E27FC236}">
                <a16:creationId xmlns:a16="http://schemas.microsoft.com/office/drawing/2014/main" id="{015B9F25-27FE-93BB-53F3-5E36407BB8B1}"/>
              </a:ext>
            </a:extLst>
          </p:cNvPr>
          <p:cNvPicPr>
            <a:picLocks noChangeAspect="1"/>
          </p:cNvPicPr>
          <p:nvPr/>
        </p:nvPicPr>
        <p:blipFill>
          <a:blip r:embed="rId4"/>
          <a:stretch>
            <a:fillRect/>
          </a:stretch>
        </p:blipFill>
        <p:spPr>
          <a:xfrm>
            <a:off x="646021" y="4769407"/>
            <a:ext cx="1409700" cy="368300"/>
          </a:xfrm>
          <a:prstGeom prst="rect">
            <a:avLst/>
          </a:prstGeom>
        </p:spPr>
      </p:pic>
      <p:sp>
        <p:nvSpPr>
          <p:cNvPr id="13" name="TextBox 12">
            <a:extLst>
              <a:ext uri="{FF2B5EF4-FFF2-40B4-BE49-F238E27FC236}">
                <a16:creationId xmlns:a16="http://schemas.microsoft.com/office/drawing/2014/main" id="{6F1B5E62-3C29-ACFB-A527-0EF107372D9D}"/>
              </a:ext>
            </a:extLst>
          </p:cNvPr>
          <p:cNvSpPr txBox="1"/>
          <p:nvPr/>
        </p:nvSpPr>
        <p:spPr>
          <a:xfrm>
            <a:off x="674897" y="5048494"/>
            <a:ext cx="4029653" cy="461665"/>
          </a:xfrm>
          <a:prstGeom prst="rect">
            <a:avLst/>
          </a:prstGeom>
          <a:noFill/>
        </p:spPr>
        <p:txBody>
          <a:bodyPr wrap="square" rtlCol="0">
            <a:spAutoFit/>
          </a:bodyPr>
          <a:lstStyle/>
          <a:p>
            <a:r>
              <a:rPr lang="en-US" sz="2400" b="1">
                <a:solidFill>
                  <a:srgbClr val="125AAC"/>
                </a:solidFill>
                <a:latin typeface="+mj-lt"/>
              </a:rPr>
              <a:t>Server - Database</a:t>
            </a:r>
          </a:p>
        </p:txBody>
      </p:sp>
      <p:pic>
        <p:nvPicPr>
          <p:cNvPr id="15" name="Picture 14" descr="Qr code&#10;&#10;Description automatically generated">
            <a:extLst>
              <a:ext uri="{FF2B5EF4-FFF2-40B4-BE49-F238E27FC236}">
                <a16:creationId xmlns:a16="http://schemas.microsoft.com/office/drawing/2014/main" id="{AC57E8C0-DFFE-51A0-0187-FEC59B29C191}"/>
              </a:ext>
            </a:extLst>
          </p:cNvPr>
          <p:cNvPicPr>
            <a:picLocks noChangeAspect="1"/>
          </p:cNvPicPr>
          <p:nvPr/>
        </p:nvPicPr>
        <p:blipFill>
          <a:blip r:embed="rId5"/>
          <a:stretch>
            <a:fillRect/>
          </a:stretch>
        </p:blipFill>
        <p:spPr>
          <a:xfrm>
            <a:off x="2489799" y="1583826"/>
            <a:ext cx="1036131" cy="985894"/>
          </a:xfrm>
          <a:prstGeom prst="rect">
            <a:avLst/>
          </a:prstGeom>
        </p:spPr>
      </p:pic>
      <p:sp>
        <p:nvSpPr>
          <p:cNvPr id="16" name="TextBox 15">
            <a:extLst>
              <a:ext uri="{FF2B5EF4-FFF2-40B4-BE49-F238E27FC236}">
                <a16:creationId xmlns:a16="http://schemas.microsoft.com/office/drawing/2014/main" id="{16DD2705-B50D-4859-00DD-A1523A09F80B}"/>
              </a:ext>
            </a:extLst>
          </p:cNvPr>
          <p:cNvSpPr txBox="1"/>
          <p:nvPr/>
        </p:nvSpPr>
        <p:spPr>
          <a:xfrm>
            <a:off x="6096000" y="4132582"/>
            <a:ext cx="6304547" cy="400110"/>
          </a:xfrm>
          <a:prstGeom prst="rect">
            <a:avLst/>
          </a:prstGeom>
          <a:noFill/>
        </p:spPr>
        <p:txBody>
          <a:bodyPr wrap="square" rtlCol="0">
            <a:spAutoFit/>
          </a:bodyPr>
          <a:lstStyle/>
          <a:p>
            <a:r>
              <a:rPr lang="en-US" sz="2000" b="1">
                <a:solidFill>
                  <a:srgbClr val="125AAC"/>
                </a:solidFill>
                <a:latin typeface="+mj-lt"/>
              </a:rPr>
              <a:t>URL:</a:t>
            </a:r>
            <a:r>
              <a:rPr lang="en-US" sz="2000" i="1">
                <a:solidFill>
                  <a:srgbClr val="125AAC"/>
                </a:solidFill>
                <a:latin typeface="+mj-lt"/>
              </a:rPr>
              <a:t> https://thiemnc-datn-web.herokuapp.com/</a:t>
            </a:r>
          </a:p>
        </p:txBody>
      </p:sp>
      <p:pic>
        <p:nvPicPr>
          <p:cNvPr id="18" name="Picture 17" descr="A picture containing text, electronics&#10;&#10;Description automatically generated">
            <a:extLst>
              <a:ext uri="{FF2B5EF4-FFF2-40B4-BE49-F238E27FC236}">
                <a16:creationId xmlns:a16="http://schemas.microsoft.com/office/drawing/2014/main" id="{79936AC9-F214-6892-1120-5324C5440EE1}"/>
              </a:ext>
            </a:extLst>
          </p:cNvPr>
          <p:cNvPicPr>
            <a:picLocks noChangeAspect="1"/>
          </p:cNvPicPr>
          <p:nvPr/>
        </p:nvPicPr>
        <p:blipFill>
          <a:blip r:embed="rId6"/>
          <a:stretch>
            <a:fillRect/>
          </a:stretch>
        </p:blipFill>
        <p:spPr>
          <a:xfrm>
            <a:off x="6448926" y="1751357"/>
            <a:ext cx="4600842" cy="2210232"/>
          </a:xfrm>
          <a:prstGeom prst="rect">
            <a:avLst/>
          </a:prstGeom>
        </p:spPr>
      </p:pic>
      <p:sp>
        <p:nvSpPr>
          <p:cNvPr id="19" name="TextBox 18">
            <a:extLst>
              <a:ext uri="{FF2B5EF4-FFF2-40B4-BE49-F238E27FC236}">
                <a16:creationId xmlns:a16="http://schemas.microsoft.com/office/drawing/2014/main" id="{36B1E632-FD42-2130-BE3B-8045A1A4B6F8}"/>
              </a:ext>
            </a:extLst>
          </p:cNvPr>
          <p:cNvSpPr txBox="1"/>
          <p:nvPr/>
        </p:nvSpPr>
        <p:spPr>
          <a:xfrm>
            <a:off x="703773" y="5539712"/>
            <a:ext cx="6304547" cy="400110"/>
          </a:xfrm>
          <a:prstGeom prst="rect">
            <a:avLst/>
          </a:prstGeom>
          <a:noFill/>
        </p:spPr>
        <p:txBody>
          <a:bodyPr wrap="square" rtlCol="0">
            <a:spAutoFit/>
          </a:bodyPr>
          <a:lstStyle/>
          <a:p>
            <a:r>
              <a:rPr lang="en-US" sz="2000" b="1">
                <a:solidFill>
                  <a:srgbClr val="125AAC"/>
                </a:solidFill>
                <a:latin typeface="+mj-lt"/>
              </a:rPr>
              <a:t>URL:</a:t>
            </a:r>
            <a:r>
              <a:rPr lang="en-US" sz="2000" i="1">
                <a:solidFill>
                  <a:srgbClr val="125AAC"/>
                </a:solidFill>
                <a:latin typeface="+mj-lt"/>
              </a:rPr>
              <a:t> https://thiemnc-datn-server.herokuapp.com/</a:t>
            </a:r>
          </a:p>
        </p:txBody>
      </p:sp>
    </p:spTree>
    <p:extLst>
      <p:ext uri="{BB962C8B-B14F-4D97-AF65-F5344CB8AC3E}">
        <p14:creationId xmlns:p14="http://schemas.microsoft.com/office/powerpoint/2010/main" val="1639631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21</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dirty="0">
                <a:latin typeface="+mn-lt"/>
                <a:cs typeface="Times New Roman" panose="02020603050405020304" pitchFamily="18" charset="0"/>
              </a:rPr>
              <a:t>Kết quả đạt được</a:t>
            </a:r>
          </a:p>
        </p:txBody>
      </p:sp>
      <p:sp>
        <p:nvSpPr>
          <p:cNvPr id="6" name="TextBox 5">
            <a:extLst>
              <a:ext uri="{FF2B5EF4-FFF2-40B4-BE49-F238E27FC236}">
                <a16:creationId xmlns:a16="http://schemas.microsoft.com/office/drawing/2014/main" id="{069CCD27-7E2B-B13A-6526-3ED02CD085A8}"/>
              </a:ext>
            </a:extLst>
          </p:cNvPr>
          <p:cNvSpPr txBox="1"/>
          <p:nvPr/>
        </p:nvSpPr>
        <p:spPr>
          <a:xfrm>
            <a:off x="674897" y="1088680"/>
            <a:ext cx="4029653" cy="461665"/>
          </a:xfrm>
          <a:prstGeom prst="rect">
            <a:avLst/>
          </a:prstGeom>
          <a:noFill/>
        </p:spPr>
        <p:txBody>
          <a:bodyPr wrap="square" rtlCol="0">
            <a:spAutoFit/>
          </a:bodyPr>
          <a:lstStyle/>
          <a:p>
            <a:r>
              <a:rPr lang="en-US" sz="2400" b="1">
                <a:solidFill>
                  <a:srgbClr val="125AAC"/>
                </a:solidFill>
                <a:latin typeface="+mj-lt"/>
              </a:rPr>
              <a:t>Mobile Application</a:t>
            </a:r>
          </a:p>
        </p:txBody>
      </p:sp>
      <p:pic>
        <p:nvPicPr>
          <p:cNvPr id="5" name="Picture 4" descr="A picture containing graphical user interface&#10;&#10;Description automatically generated">
            <a:extLst>
              <a:ext uri="{FF2B5EF4-FFF2-40B4-BE49-F238E27FC236}">
                <a16:creationId xmlns:a16="http://schemas.microsoft.com/office/drawing/2014/main" id="{6C2FD1B3-C8F9-6B24-BC8E-E1C1B8070FC8}"/>
              </a:ext>
            </a:extLst>
          </p:cNvPr>
          <p:cNvPicPr>
            <a:picLocks noChangeAspect="1"/>
          </p:cNvPicPr>
          <p:nvPr/>
        </p:nvPicPr>
        <p:blipFill>
          <a:blip r:embed="rId3"/>
          <a:stretch>
            <a:fillRect/>
          </a:stretch>
        </p:blipFill>
        <p:spPr>
          <a:xfrm>
            <a:off x="9746142" y="1607170"/>
            <a:ext cx="1977745" cy="428033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A3F2D9A4-FEFE-0373-A25E-2B86CD96B04B}"/>
              </a:ext>
            </a:extLst>
          </p:cNvPr>
          <p:cNvPicPr>
            <a:picLocks noChangeAspect="1"/>
          </p:cNvPicPr>
          <p:nvPr/>
        </p:nvPicPr>
        <p:blipFill>
          <a:blip r:embed="rId4"/>
          <a:stretch>
            <a:fillRect/>
          </a:stretch>
        </p:blipFill>
        <p:spPr>
          <a:xfrm>
            <a:off x="7886881" y="1585142"/>
            <a:ext cx="1873927" cy="4055652"/>
          </a:xfrm>
          <a:prstGeom prst="rect">
            <a:avLst/>
          </a:prstGeom>
        </p:spPr>
      </p:pic>
      <p:pic>
        <p:nvPicPr>
          <p:cNvPr id="12" name="Picture 11" descr="Graphical user interface, text, application, chat or text message&#10;&#10;Description automatically generated">
            <a:extLst>
              <a:ext uri="{FF2B5EF4-FFF2-40B4-BE49-F238E27FC236}">
                <a16:creationId xmlns:a16="http://schemas.microsoft.com/office/drawing/2014/main" id="{89B12B5C-FA86-34F8-51A5-BEC13D25DB0C}"/>
              </a:ext>
            </a:extLst>
          </p:cNvPr>
          <p:cNvPicPr>
            <a:picLocks noChangeAspect="1"/>
          </p:cNvPicPr>
          <p:nvPr/>
        </p:nvPicPr>
        <p:blipFill>
          <a:blip r:embed="rId5"/>
          <a:stretch>
            <a:fillRect/>
          </a:stretch>
        </p:blipFill>
        <p:spPr>
          <a:xfrm>
            <a:off x="4120829" y="1580439"/>
            <a:ext cx="1871755" cy="4050949"/>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F21BEF3C-7037-A480-6A90-4464F1BFD8A0}"/>
              </a:ext>
            </a:extLst>
          </p:cNvPr>
          <p:cNvPicPr>
            <a:picLocks noChangeAspect="1"/>
          </p:cNvPicPr>
          <p:nvPr/>
        </p:nvPicPr>
        <p:blipFill>
          <a:blip r:embed="rId6"/>
          <a:stretch>
            <a:fillRect/>
          </a:stretch>
        </p:blipFill>
        <p:spPr>
          <a:xfrm>
            <a:off x="2284435" y="1578338"/>
            <a:ext cx="1857938" cy="4021046"/>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255A21A6-984E-1CE7-38FF-16653A69F0DC}"/>
              </a:ext>
            </a:extLst>
          </p:cNvPr>
          <p:cNvPicPr>
            <a:picLocks noChangeAspect="1"/>
          </p:cNvPicPr>
          <p:nvPr/>
        </p:nvPicPr>
        <p:blipFill>
          <a:blip r:embed="rId7"/>
          <a:stretch>
            <a:fillRect/>
          </a:stretch>
        </p:blipFill>
        <p:spPr>
          <a:xfrm>
            <a:off x="412679" y="1578338"/>
            <a:ext cx="1871756" cy="4050951"/>
          </a:xfrm>
          <a:prstGeom prst="rect">
            <a:avLst/>
          </a:prstGeom>
        </p:spPr>
      </p:pic>
      <p:pic>
        <p:nvPicPr>
          <p:cNvPr id="18" name="Picture 17" descr="Graphical user interface, text, application, chat or text message&#10;&#10;Description automatically generated">
            <a:extLst>
              <a:ext uri="{FF2B5EF4-FFF2-40B4-BE49-F238E27FC236}">
                <a16:creationId xmlns:a16="http://schemas.microsoft.com/office/drawing/2014/main" id="{6A110D54-BB61-2964-BBDA-7FDB4155F855}"/>
              </a:ext>
            </a:extLst>
          </p:cNvPr>
          <p:cNvPicPr>
            <a:picLocks noChangeAspect="1"/>
          </p:cNvPicPr>
          <p:nvPr/>
        </p:nvPicPr>
        <p:blipFill>
          <a:blip r:embed="rId8"/>
          <a:stretch>
            <a:fillRect/>
          </a:stretch>
        </p:blipFill>
        <p:spPr>
          <a:xfrm>
            <a:off x="6014128" y="1585141"/>
            <a:ext cx="1871756" cy="4050950"/>
          </a:xfrm>
          <a:prstGeom prst="rect">
            <a:avLst/>
          </a:prstGeom>
        </p:spPr>
      </p:pic>
    </p:spTree>
    <p:extLst>
      <p:ext uri="{BB962C8B-B14F-4D97-AF65-F5344CB8AC3E}">
        <p14:creationId xmlns:p14="http://schemas.microsoft.com/office/powerpoint/2010/main" val="1037156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22</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dirty="0">
                <a:latin typeface="+mn-lt"/>
                <a:cs typeface="Times New Roman" panose="02020603050405020304" pitchFamily="18" charset="0"/>
              </a:rPr>
              <a:t>Kết quả đạt được</a:t>
            </a:r>
          </a:p>
        </p:txBody>
      </p:sp>
      <p:sp>
        <p:nvSpPr>
          <p:cNvPr id="6" name="TextBox 5">
            <a:extLst>
              <a:ext uri="{FF2B5EF4-FFF2-40B4-BE49-F238E27FC236}">
                <a16:creationId xmlns:a16="http://schemas.microsoft.com/office/drawing/2014/main" id="{069CCD27-7E2B-B13A-6526-3ED02CD085A8}"/>
              </a:ext>
            </a:extLst>
          </p:cNvPr>
          <p:cNvSpPr txBox="1"/>
          <p:nvPr/>
        </p:nvSpPr>
        <p:spPr>
          <a:xfrm>
            <a:off x="674897" y="1088680"/>
            <a:ext cx="4029653" cy="461665"/>
          </a:xfrm>
          <a:prstGeom prst="rect">
            <a:avLst/>
          </a:prstGeom>
          <a:noFill/>
        </p:spPr>
        <p:txBody>
          <a:bodyPr wrap="square" rtlCol="0">
            <a:spAutoFit/>
          </a:bodyPr>
          <a:lstStyle/>
          <a:p>
            <a:r>
              <a:rPr lang="en-US" sz="2400" b="1">
                <a:solidFill>
                  <a:srgbClr val="125AAC"/>
                </a:solidFill>
                <a:latin typeface="+mj-lt"/>
              </a:rPr>
              <a:t>Website</a:t>
            </a:r>
          </a:p>
        </p:txBody>
      </p:sp>
      <p:pic>
        <p:nvPicPr>
          <p:cNvPr id="7" name="Picture 6" descr="Graphical user interface, website&#10;&#10;Description automatically generated">
            <a:extLst>
              <a:ext uri="{FF2B5EF4-FFF2-40B4-BE49-F238E27FC236}">
                <a16:creationId xmlns:a16="http://schemas.microsoft.com/office/drawing/2014/main" id="{789250EC-38D1-2B49-647A-4B52BE3DA6B4}"/>
              </a:ext>
            </a:extLst>
          </p:cNvPr>
          <p:cNvPicPr>
            <a:picLocks noChangeAspect="1"/>
          </p:cNvPicPr>
          <p:nvPr/>
        </p:nvPicPr>
        <p:blipFill>
          <a:blip r:embed="rId3"/>
          <a:stretch>
            <a:fillRect/>
          </a:stretch>
        </p:blipFill>
        <p:spPr>
          <a:xfrm>
            <a:off x="2276864" y="1088680"/>
            <a:ext cx="7137723" cy="5180819"/>
          </a:xfrm>
          <a:prstGeom prst="rect">
            <a:avLst/>
          </a:prstGeom>
        </p:spPr>
      </p:pic>
    </p:spTree>
    <p:extLst>
      <p:ext uri="{BB962C8B-B14F-4D97-AF65-F5344CB8AC3E}">
        <p14:creationId xmlns:p14="http://schemas.microsoft.com/office/powerpoint/2010/main" val="961133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23</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dirty="0">
                <a:latin typeface="+mn-lt"/>
                <a:cs typeface="Times New Roman" panose="02020603050405020304" pitchFamily="18" charset="0"/>
              </a:rPr>
              <a:t>Kết quả đạt được</a:t>
            </a:r>
          </a:p>
        </p:txBody>
      </p:sp>
      <p:sp>
        <p:nvSpPr>
          <p:cNvPr id="6" name="TextBox 5">
            <a:extLst>
              <a:ext uri="{FF2B5EF4-FFF2-40B4-BE49-F238E27FC236}">
                <a16:creationId xmlns:a16="http://schemas.microsoft.com/office/drawing/2014/main" id="{069CCD27-7E2B-B13A-6526-3ED02CD085A8}"/>
              </a:ext>
            </a:extLst>
          </p:cNvPr>
          <p:cNvSpPr txBox="1"/>
          <p:nvPr/>
        </p:nvSpPr>
        <p:spPr>
          <a:xfrm>
            <a:off x="674897" y="1088680"/>
            <a:ext cx="4029653" cy="461665"/>
          </a:xfrm>
          <a:prstGeom prst="rect">
            <a:avLst/>
          </a:prstGeom>
          <a:noFill/>
        </p:spPr>
        <p:txBody>
          <a:bodyPr wrap="square" rtlCol="0">
            <a:spAutoFit/>
          </a:bodyPr>
          <a:lstStyle/>
          <a:p>
            <a:r>
              <a:rPr lang="en-US" sz="2400" b="1">
                <a:solidFill>
                  <a:srgbClr val="125AAC"/>
                </a:solidFill>
                <a:latin typeface="+mj-lt"/>
              </a:rPr>
              <a:t>Website</a:t>
            </a:r>
          </a:p>
        </p:txBody>
      </p:sp>
      <p:pic>
        <p:nvPicPr>
          <p:cNvPr id="4" name="Picture 3" descr="A picture containing text, electronics&#10;&#10;Description automatically generated">
            <a:extLst>
              <a:ext uri="{FF2B5EF4-FFF2-40B4-BE49-F238E27FC236}">
                <a16:creationId xmlns:a16="http://schemas.microsoft.com/office/drawing/2014/main" id="{3E27F020-67EF-BACD-33CE-245E3D40BFFD}"/>
              </a:ext>
            </a:extLst>
          </p:cNvPr>
          <p:cNvPicPr>
            <a:picLocks noChangeAspect="1"/>
          </p:cNvPicPr>
          <p:nvPr/>
        </p:nvPicPr>
        <p:blipFill>
          <a:blip r:embed="rId3"/>
          <a:stretch>
            <a:fillRect/>
          </a:stretch>
        </p:blipFill>
        <p:spPr>
          <a:xfrm>
            <a:off x="867552" y="1634319"/>
            <a:ext cx="9960800" cy="4785141"/>
          </a:xfrm>
          <a:prstGeom prst="rect">
            <a:avLst/>
          </a:prstGeom>
        </p:spPr>
      </p:pic>
    </p:spTree>
    <p:extLst>
      <p:ext uri="{BB962C8B-B14F-4D97-AF65-F5344CB8AC3E}">
        <p14:creationId xmlns:p14="http://schemas.microsoft.com/office/powerpoint/2010/main" val="172640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24</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dirty="0">
                <a:latin typeface="+mn-lt"/>
                <a:cs typeface="Times New Roman" panose="02020603050405020304" pitchFamily="18" charset="0"/>
              </a:rPr>
              <a:t>Kết quả đạt được</a:t>
            </a:r>
          </a:p>
        </p:txBody>
      </p:sp>
      <p:sp>
        <p:nvSpPr>
          <p:cNvPr id="6" name="TextBox 5">
            <a:extLst>
              <a:ext uri="{FF2B5EF4-FFF2-40B4-BE49-F238E27FC236}">
                <a16:creationId xmlns:a16="http://schemas.microsoft.com/office/drawing/2014/main" id="{069CCD27-7E2B-B13A-6526-3ED02CD085A8}"/>
              </a:ext>
            </a:extLst>
          </p:cNvPr>
          <p:cNvSpPr txBox="1"/>
          <p:nvPr/>
        </p:nvSpPr>
        <p:spPr>
          <a:xfrm>
            <a:off x="674897" y="1088680"/>
            <a:ext cx="4029653" cy="461665"/>
          </a:xfrm>
          <a:prstGeom prst="rect">
            <a:avLst/>
          </a:prstGeom>
          <a:noFill/>
        </p:spPr>
        <p:txBody>
          <a:bodyPr wrap="square" rtlCol="0">
            <a:spAutoFit/>
          </a:bodyPr>
          <a:lstStyle/>
          <a:p>
            <a:r>
              <a:rPr lang="en-US" sz="2400" b="1">
                <a:solidFill>
                  <a:srgbClr val="125AAC"/>
                </a:solidFill>
                <a:latin typeface="+mj-lt"/>
              </a:rPr>
              <a:t>Website</a:t>
            </a:r>
          </a:p>
        </p:txBody>
      </p:sp>
      <p:pic>
        <p:nvPicPr>
          <p:cNvPr id="9" name="Picture 8" descr="Graphical user interface, application&#10;&#10;Description automatically generated">
            <a:extLst>
              <a:ext uri="{FF2B5EF4-FFF2-40B4-BE49-F238E27FC236}">
                <a16:creationId xmlns:a16="http://schemas.microsoft.com/office/drawing/2014/main" id="{18A9714C-EDA8-148B-C65B-022EA7D21F72}"/>
              </a:ext>
            </a:extLst>
          </p:cNvPr>
          <p:cNvPicPr>
            <a:picLocks noChangeAspect="1"/>
          </p:cNvPicPr>
          <p:nvPr/>
        </p:nvPicPr>
        <p:blipFill>
          <a:blip r:embed="rId3"/>
          <a:stretch>
            <a:fillRect/>
          </a:stretch>
        </p:blipFill>
        <p:spPr>
          <a:xfrm>
            <a:off x="814856" y="1550345"/>
            <a:ext cx="10151198" cy="4859786"/>
          </a:xfrm>
          <a:prstGeom prst="rect">
            <a:avLst/>
          </a:prstGeom>
        </p:spPr>
      </p:pic>
    </p:spTree>
    <p:extLst>
      <p:ext uri="{BB962C8B-B14F-4D97-AF65-F5344CB8AC3E}">
        <p14:creationId xmlns:p14="http://schemas.microsoft.com/office/powerpoint/2010/main" val="1448085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E4DC-568D-ECB8-5269-7D1D686877E0}"/>
              </a:ext>
            </a:extLst>
          </p:cNvPr>
          <p:cNvSpPr>
            <a:spLocks noGrp="1"/>
          </p:cNvSpPr>
          <p:nvPr>
            <p:ph type="ctrTitle"/>
          </p:nvPr>
        </p:nvSpPr>
        <p:spPr/>
        <p:txBody>
          <a:bodyPr/>
          <a:lstStyle/>
          <a:p>
            <a:r>
              <a:rPr lang="en-US"/>
              <a:t>Kết luận và Định hướng phát triển</a:t>
            </a:r>
          </a:p>
        </p:txBody>
      </p:sp>
      <p:pic>
        <p:nvPicPr>
          <p:cNvPr id="4" name="Picture 3" descr="Shape, rectangle&#10;&#10;Description automatically generated">
            <a:extLst>
              <a:ext uri="{FF2B5EF4-FFF2-40B4-BE49-F238E27FC236}">
                <a16:creationId xmlns:a16="http://schemas.microsoft.com/office/drawing/2014/main" id="{C7225020-8CE3-FA2F-BDCD-E7E789234AE0}"/>
              </a:ext>
            </a:extLst>
          </p:cNvPr>
          <p:cNvPicPr>
            <a:picLocks noChangeAspect="1"/>
          </p:cNvPicPr>
          <p:nvPr/>
        </p:nvPicPr>
        <p:blipFill>
          <a:blip r:embed="rId2"/>
          <a:stretch>
            <a:fillRect/>
          </a:stretch>
        </p:blipFill>
        <p:spPr>
          <a:xfrm>
            <a:off x="276045" y="309985"/>
            <a:ext cx="8255480" cy="1257511"/>
          </a:xfrm>
          <a:prstGeom prst="rect">
            <a:avLst/>
          </a:prstGeom>
        </p:spPr>
      </p:pic>
    </p:spTree>
    <p:extLst>
      <p:ext uri="{BB962C8B-B14F-4D97-AF65-F5344CB8AC3E}">
        <p14:creationId xmlns:p14="http://schemas.microsoft.com/office/powerpoint/2010/main" val="2502550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26</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dirty="0">
                <a:latin typeface="+mn-lt"/>
                <a:cs typeface="Times New Roman" panose="02020603050405020304" pitchFamily="18" charset="0"/>
              </a:rPr>
              <a:t>Kết luận</a:t>
            </a:r>
          </a:p>
        </p:txBody>
      </p:sp>
      <p:graphicFrame>
        <p:nvGraphicFramePr>
          <p:cNvPr id="4" name="Table 6">
            <a:extLst>
              <a:ext uri="{FF2B5EF4-FFF2-40B4-BE49-F238E27FC236}">
                <a16:creationId xmlns:a16="http://schemas.microsoft.com/office/drawing/2014/main" id="{3A731862-7C1D-EBA2-CFD7-B1FEECB39A9A}"/>
              </a:ext>
            </a:extLst>
          </p:cNvPr>
          <p:cNvGraphicFramePr>
            <a:graphicFrameLocks noGrp="1"/>
          </p:cNvGraphicFramePr>
          <p:nvPr>
            <p:extLst>
              <p:ext uri="{D42A27DB-BD31-4B8C-83A1-F6EECF244321}">
                <p14:modId xmlns:p14="http://schemas.microsoft.com/office/powerpoint/2010/main" val="1607221054"/>
              </p:ext>
            </p:extLst>
          </p:nvPr>
        </p:nvGraphicFramePr>
        <p:xfrm>
          <a:off x="724929" y="1203311"/>
          <a:ext cx="10462053" cy="5215398"/>
        </p:xfrm>
        <a:graphic>
          <a:graphicData uri="http://schemas.openxmlformats.org/drawingml/2006/table">
            <a:tbl>
              <a:tblPr firstRow="1" bandRow="1">
                <a:tableStyleId>{5C22544A-7EE6-4342-B048-85BDC9FD1C3A}</a:tableStyleId>
              </a:tblPr>
              <a:tblGrid>
                <a:gridCol w="3487351">
                  <a:extLst>
                    <a:ext uri="{9D8B030D-6E8A-4147-A177-3AD203B41FA5}">
                      <a16:colId xmlns:a16="http://schemas.microsoft.com/office/drawing/2014/main" val="1709528486"/>
                    </a:ext>
                  </a:extLst>
                </a:gridCol>
                <a:gridCol w="3487351">
                  <a:extLst>
                    <a:ext uri="{9D8B030D-6E8A-4147-A177-3AD203B41FA5}">
                      <a16:colId xmlns:a16="http://schemas.microsoft.com/office/drawing/2014/main" val="734448718"/>
                    </a:ext>
                  </a:extLst>
                </a:gridCol>
                <a:gridCol w="3487351">
                  <a:extLst>
                    <a:ext uri="{9D8B030D-6E8A-4147-A177-3AD203B41FA5}">
                      <a16:colId xmlns:a16="http://schemas.microsoft.com/office/drawing/2014/main" val="3788051328"/>
                    </a:ext>
                  </a:extLst>
                </a:gridCol>
              </a:tblGrid>
              <a:tr h="460518">
                <a:tc>
                  <a:txBody>
                    <a:bodyPr/>
                    <a:lstStyle/>
                    <a:p>
                      <a:pPr algn="ctr"/>
                      <a:r>
                        <a:rPr lang="en-US"/>
                        <a:t>Kết quả đạt được</a:t>
                      </a:r>
                    </a:p>
                  </a:txBody>
                  <a:tcPr anchor="ctr"/>
                </a:tc>
                <a:tc>
                  <a:txBody>
                    <a:bodyPr/>
                    <a:lstStyle/>
                    <a:p>
                      <a:pPr algn="ctr"/>
                      <a:r>
                        <a:rPr lang="en-US"/>
                        <a:t>Kết quả chưa đạt</a:t>
                      </a:r>
                    </a:p>
                  </a:txBody>
                  <a:tcPr anchor="ctr"/>
                </a:tc>
                <a:tc>
                  <a:txBody>
                    <a:bodyPr/>
                    <a:lstStyle/>
                    <a:p>
                      <a:pPr algn="ctr"/>
                      <a:r>
                        <a:rPr lang="en-US"/>
                        <a:t>Hạn chế và khó khăn</a:t>
                      </a:r>
                    </a:p>
                  </a:txBody>
                  <a:tcPr anchor="ctr"/>
                </a:tc>
                <a:extLst>
                  <a:ext uri="{0D108BD9-81ED-4DB2-BD59-A6C34878D82A}">
                    <a16:rowId xmlns:a16="http://schemas.microsoft.com/office/drawing/2014/main" val="3146170811"/>
                  </a:ext>
                </a:extLst>
              </a:tr>
              <a:tr h="4466381">
                <a:tc>
                  <a:txBody>
                    <a:bodyPr/>
                    <a:lstStyle/>
                    <a:p>
                      <a:pPr marL="285750" indent="-285750">
                        <a:buFont typeface="Wingdings" pitchFamily="2" charset="2"/>
                        <a:buChar char="v"/>
                      </a:pPr>
                      <a:r>
                        <a:rPr lang="en-US">
                          <a:solidFill>
                            <a:srgbClr val="125AAC"/>
                          </a:solidFill>
                        </a:rPr>
                        <a:t>Cơ bản hoàn thành được hệ thống từ Mobile-Web-Server để giải quyết bài toàn Điểm danh sinh viên qua QRCode và công nghệ GPS trên nền tảng iOS.</a:t>
                      </a:r>
                    </a:p>
                    <a:p>
                      <a:pPr marL="285750" indent="-285750">
                        <a:buFont typeface="Wingdings" pitchFamily="2" charset="2"/>
                        <a:buChar char="v"/>
                      </a:pPr>
                      <a:endParaRPr lang="en-US">
                        <a:solidFill>
                          <a:srgbClr val="125AAC"/>
                        </a:solidFill>
                      </a:endParaRPr>
                    </a:p>
                    <a:p>
                      <a:pPr marL="285750" indent="-285750">
                        <a:buFont typeface="Wingdings" pitchFamily="2" charset="2"/>
                        <a:buChar char="v"/>
                      </a:pPr>
                      <a:r>
                        <a:rPr lang="en-US">
                          <a:solidFill>
                            <a:srgbClr val="125AAC"/>
                          </a:solidFill>
                        </a:rPr>
                        <a:t>Triển khai hệ thống lên môi trường production</a:t>
                      </a:r>
                    </a:p>
                    <a:p>
                      <a:pPr marL="285750" indent="-285750">
                        <a:buFont typeface="Wingdings" pitchFamily="2" charset="2"/>
                        <a:buChar char="v"/>
                      </a:pPr>
                      <a:endParaRPr lang="en-US">
                        <a:solidFill>
                          <a:srgbClr val="125AAC"/>
                        </a:solidFill>
                      </a:endParaRPr>
                    </a:p>
                    <a:p>
                      <a:pPr marL="285750" indent="-285750">
                        <a:buFont typeface="Wingdings" pitchFamily="2" charset="2"/>
                        <a:buChar char="v"/>
                      </a:pPr>
                      <a:r>
                        <a:rPr lang="en-US">
                          <a:solidFill>
                            <a:srgbClr val="125AAC"/>
                          </a:solidFill>
                        </a:rPr>
                        <a:t>Đáp ứng cơ bản yêu cầu bảo mật ( 1 tài khoản – 1 thiết bị, chống gian lận, fake-location) có thể chấp nhận được</a:t>
                      </a:r>
                    </a:p>
                    <a:p>
                      <a:pPr marL="285750" indent="-285750">
                        <a:buFont typeface="Wingdings" pitchFamily="2" charset="2"/>
                        <a:buChar char="v"/>
                      </a:pPr>
                      <a:endParaRPr lang="en-US">
                        <a:solidFill>
                          <a:srgbClr val="125AAC"/>
                        </a:solidFill>
                      </a:endParaRPr>
                    </a:p>
                    <a:p>
                      <a:pPr marL="285750" indent="-285750">
                        <a:buFont typeface="Wingdings" pitchFamily="2" charset="2"/>
                        <a:buChar char="v"/>
                      </a:pPr>
                      <a:endParaRPr lang="en-US">
                        <a:solidFill>
                          <a:srgbClr val="125AAC"/>
                        </a:solidFill>
                      </a:endParaRPr>
                    </a:p>
                    <a:p>
                      <a:pPr marL="285750" indent="-285750">
                        <a:buFont typeface="Wingdings" pitchFamily="2" charset="2"/>
                        <a:buChar char="v"/>
                      </a:pPr>
                      <a:endParaRPr lang="en-US">
                        <a:solidFill>
                          <a:srgbClr val="125AAC"/>
                        </a:solidFill>
                      </a:endParaRPr>
                    </a:p>
                  </a:txBody>
                  <a:tcPr/>
                </a:tc>
                <a:tc>
                  <a:txBody>
                    <a:bodyPr/>
                    <a:lstStyle/>
                    <a:p>
                      <a:pPr marL="285750" indent="-285750">
                        <a:buFont typeface="Wingdings" pitchFamily="2" charset="2"/>
                        <a:buChar char="v"/>
                      </a:pPr>
                      <a:r>
                        <a:rPr lang="en-US">
                          <a:solidFill>
                            <a:srgbClr val="125AAC"/>
                          </a:solidFill>
                        </a:rPr>
                        <a:t>Ứng dụng di động chỉ hỗ trợ iOS, chưa hỗ trợ Android</a:t>
                      </a:r>
                    </a:p>
                    <a:p>
                      <a:pPr marL="285750" indent="-285750">
                        <a:buFont typeface="Wingdings" pitchFamily="2" charset="2"/>
                        <a:buChar char="v"/>
                      </a:pPr>
                      <a:endParaRPr lang="en-US">
                        <a:solidFill>
                          <a:srgbClr val="125AAC"/>
                        </a:solidFill>
                      </a:endParaRPr>
                    </a:p>
                    <a:p>
                      <a:pPr marL="285750" indent="-285750">
                        <a:buFont typeface="Wingdings" pitchFamily="2" charset="2"/>
                        <a:buChar char="v"/>
                      </a:pPr>
                      <a:r>
                        <a:rPr lang="en-US">
                          <a:solidFill>
                            <a:srgbClr val="125AAC"/>
                          </a:solidFill>
                        </a:rPr>
                        <a:t>Cơ sở dữ liệu thiết kế còn nhiều lỗ hổng</a:t>
                      </a:r>
                    </a:p>
                    <a:p>
                      <a:pPr marL="285750" indent="-285750">
                        <a:buFont typeface="Wingdings" pitchFamily="2" charset="2"/>
                        <a:buChar char="v"/>
                      </a:pPr>
                      <a:endParaRPr lang="en-US">
                        <a:solidFill>
                          <a:srgbClr val="125AAC"/>
                        </a:solidFill>
                      </a:endParaRPr>
                    </a:p>
                    <a:p>
                      <a:pPr marL="285750" indent="-285750">
                        <a:buFont typeface="Wingdings" pitchFamily="2" charset="2"/>
                        <a:buChar char="v"/>
                      </a:pPr>
                      <a:r>
                        <a:rPr lang="en-US">
                          <a:solidFill>
                            <a:srgbClr val="125AAC"/>
                          </a:solidFill>
                        </a:rPr>
                        <a:t>Chưa triệt để trong vấn đề định danh người dùng di động ( sinh viên vẫn có thể đưa nhau điện thoại đã được setup sẵn FaceID/TouchID) để người khác điểm danh hộ. </a:t>
                      </a:r>
                    </a:p>
                    <a:p>
                      <a:pPr marL="285750" indent="-285750">
                        <a:buFont typeface="Wingdings" pitchFamily="2" charset="2"/>
                        <a:buChar char="v"/>
                      </a:pPr>
                      <a:r>
                        <a:rPr lang="en-US">
                          <a:solidFill>
                            <a:srgbClr val="125AAC"/>
                          </a:solidFill>
                        </a:rPr>
                        <a:t>Chưa hỗ trợ quản lý đăng ký học cho sinh viên.</a:t>
                      </a:r>
                    </a:p>
                    <a:p>
                      <a:pPr marL="285750" indent="-285750">
                        <a:buFont typeface="Wingdings" pitchFamily="2" charset="2"/>
                        <a:buChar char="v"/>
                      </a:pPr>
                      <a:endParaRPr lang="en-US">
                        <a:solidFill>
                          <a:srgbClr val="125AAC"/>
                        </a:solidFill>
                      </a:endParaRPr>
                    </a:p>
                  </a:txBody>
                  <a:tcPr/>
                </a:tc>
                <a:tc>
                  <a:txBody>
                    <a:bodyPr/>
                    <a:lstStyle/>
                    <a:p>
                      <a:pPr marL="285750" indent="-285750">
                        <a:buFont typeface="Wingdings" pitchFamily="2" charset="2"/>
                        <a:buChar char="v"/>
                      </a:pPr>
                      <a:r>
                        <a:rPr lang="en-US">
                          <a:solidFill>
                            <a:srgbClr val="125AAC"/>
                          </a:solidFill>
                        </a:rPr>
                        <a:t>Thời gian nghiên cứu, thiết kế và triển khai ít ( 3 tháng ) </a:t>
                      </a:r>
                    </a:p>
                    <a:p>
                      <a:pPr marL="285750" indent="-285750">
                        <a:buFont typeface="Wingdings" pitchFamily="2" charset="2"/>
                        <a:buChar char="v"/>
                      </a:pPr>
                      <a:endParaRPr lang="en-US">
                        <a:solidFill>
                          <a:srgbClr val="125AAC"/>
                        </a:solidFill>
                      </a:endParaRPr>
                    </a:p>
                    <a:p>
                      <a:pPr marL="285750" indent="-285750">
                        <a:buFont typeface="Wingdings" pitchFamily="2" charset="2"/>
                        <a:buChar char="v"/>
                      </a:pPr>
                      <a:r>
                        <a:rPr lang="en-US">
                          <a:solidFill>
                            <a:srgbClr val="125AAC"/>
                          </a:solidFill>
                        </a:rPr>
                        <a:t>Hạn chế về kinh nghiệm: Chưa có nhiều kinh nghiệm thực tế dẫn tới lựa chọn công nghệ sử dụng chưa tối ưu).</a:t>
                      </a:r>
                    </a:p>
                  </a:txBody>
                  <a:tcPr/>
                </a:tc>
                <a:extLst>
                  <a:ext uri="{0D108BD9-81ED-4DB2-BD59-A6C34878D82A}">
                    <a16:rowId xmlns:a16="http://schemas.microsoft.com/office/drawing/2014/main" val="2550110696"/>
                  </a:ext>
                </a:extLst>
              </a:tr>
            </a:tbl>
          </a:graphicData>
        </a:graphic>
      </p:graphicFrame>
    </p:spTree>
    <p:extLst>
      <p:ext uri="{BB962C8B-B14F-4D97-AF65-F5344CB8AC3E}">
        <p14:creationId xmlns:p14="http://schemas.microsoft.com/office/powerpoint/2010/main" val="1429960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27</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dirty="0">
                <a:latin typeface="+mn-lt"/>
                <a:cs typeface="Times New Roman" panose="02020603050405020304" pitchFamily="18" charset="0"/>
              </a:rPr>
              <a:t>Định hướng phát triển hệ thống</a:t>
            </a:r>
          </a:p>
        </p:txBody>
      </p:sp>
      <p:sp>
        <p:nvSpPr>
          <p:cNvPr id="5" name="TextBox 4">
            <a:extLst>
              <a:ext uri="{FF2B5EF4-FFF2-40B4-BE49-F238E27FC236}">
                <a16:creationId xmlns:a16="http://schemas.microsoft.com/office/drawing/2014/main" id="{6E83277E-1E19-9F5C-F63E-B4374B0762AD}"/>
              </a:ext>
            </a:extLst>
          </p:cNvPr>
          <p:cNvSpPr txBox="1"/>
          <p:nvPr/>
        </p:nvSpPr>
        <p:spPr>
          <a:xfrm>
            <a:off x="674897" y="1088679"/>
            <a:ext cx="5879907" cy="5155257"/>
          </a:xfrm>
          <a:prstGeom prst="rect">
            <a:avLst/>
          </a:prstGeom>
          <a:noFill/>
        </p:spPr>
        <p:txBody>
          <a:bodyPr wrap="square" rtlCol="0">
            <a:spAutoFit/>
          </a:bodyPr>
          <a:lstStyle/>
          <a:p>
            <a:pPr marL="457200" indent="-457200">
              <a:buFont typeface="+mj-lt"/>
              <a:buAutoNum type="arabicPeriod"/>
            </a:pPr>
            <a:r>
              <a:rPr lang="en-US" sz="2400" b="1">
                <a:solidFill>
                  <a:srgbClr val="125AAC"/>
                </a:solidFill>
                <a:latin typeface="+mj-lt"/>
              </a:rPr>
              <a:t>Tích hợp hệ thống vào hệ thống Quản lý sinh viên của trường Đại học Thủy Lợi:</a:t>
            </a:r>
          </a:p>
          <a:p>
            <a:r>
              <a:rPr lang="en-US" sz="2400">
                <a:solidFill>
                  <a:srgbClr val="125AAC"/>
                </a:solidFill>
              </a:rPr>
              <a:t>	</a:t>
            </a:r>
            <a:r>
              <a:rPr lang="en-US">
                <a:solidFill>
                  <a:srgbClr val="125AAC"/>
                </a:solidFill>
              </a:rPr>
              <a:t>- </a:t>
            </a:r>
            <a:r>
              <a:rPr lang="en-US" sz="1700">
                <a:solidFill>
                  <a:srgbClr val="125AAC"/>
                </a:solidFill>
              </a:rPr>
              <a:t>Tích hợp với cơ sở dữ liệu quản lý sinh viên của trường Đại học Thủy Lợi.</a:t>
            </a:r>
          </a:p>
          <a:p>
            <a:r>
              <a:rPr lang="en-US" sz="1700">
                <a:solidFill>
                  <a:srgbClr val="125AAC"/>
                </a:solidFill>
                <a:latin typeface="+mj-lt"/>
              </a:rPr>
              <a:t>	- Đưa vào sử dụng thực tế dành cho Sinh viên.</a:t>
            </a:r>
          </a:p>
          <a:p>
            <a:pPr marL="457200" indent="-457200">
              <a:buFont typeface="+mj-lt"/>
              <a:buAutoNum type="arabicPeriod"/>
            </a:pPr>
            <a:endParaRPr lang="en-US" sz="2400" b="1">
              <a:solidFill>
                <a:srgbClr val="125AAC"/>
              </a:solidFill>
              <a:latin typeface="+mj-lt"/>
            </a:endParaRPr>
          </a:p>
          <a:p>
            <a:endParaRPr lang="en-US" sz="2400" b="1">
              <a:solidFill>
                <a:srgbClr val="125AAC"/>
              </a:solidFill>
              <a:latin typeface="+mj-lt"/>
            </a:endParaRPr>
          </a:p>
          <a:p>
            <a:r>
              <a:rPr lang="en-US" sz="2400" b="1">
                <a:solidFill>
                  <a:srgbClr val="125AAC"/>
                </a:solidFill>
                <a:latin typeface="+mj-lt"/>
              </a:rPr>
              <a:t>2.	Phát triển ứng dụng CSE S-Link trở thành TLU S-Link:</a:t>
            </a:r>
          </a:p>
          <a:p>
            <a:r>
              <a:rPr lang="en-US">
                <a:solidFill>
                  <a:srgbClr val="125AAC"/>
                </a:solidFill>
              </a:rPr>
              <a:t>	</a:t>
            </a:r>
            <a:r>
              <a:rPr lang="en-US" sz="1700">
                <a:solidFill>
                  <a:srgbClr val="125AAC"/>
                </a:solidFill>
              </a:rPr>
              <a:t>- Một số trường Đại học tại Hà Nội có ứng dụng chính thức dành cho sinh viên, có các tính năng hỗ trợ sinh viên như: </a:t>
            </a:r>
            <a:r>
              <a:rPr lang="en-US" sz="1700" i="1">
                <a:solidFill>
                  <a:srgbClr val="125AAC"/>
                </a:solidFill>
              </a:rPr>
              <a:t>Xem thời khóa biểu, đăng ký học phần, gửi phản hồi tới nhà trường,</a:t>
            </a:r>
            <a:endParaRPr lang="en-US" sz="1700" b="1" i="1">
              <a:solidFill>
                <a:srgbClr val="125AAC"/>
              </a:solidFill>
              <a:latin typeface="+mj-lt"/>
            </a:endParaRPr>
          </a:p>
          <a:p>
            <a:r>
              <a:rPr lang="en-US" sz="1700" i="1">
                <a:solidFill>
                  <a:srgbClr val="125AAC"/>
                </a:solidFill>
                <a:latin typeface="+mj-lt"/>
              </a:rPr>
              <a:t>	- Nhận thông báo từ nhà trường</a:t>
            </a:r>
          </a:p>
          <a:p>
            <a:r>
              <a:rPr lang="en-US" sz="1700" i="1">
                <a:solidFill>
                  <a:srgbClr val="125AAC"/>
                </a:solidFill>
                <a:latin typeface="+mj-lt"/>
              </a:rPr>
              <a:t>	- Số hóa các công tác sinh viên 	</a:t>
            </a:r>
            <a:endParaRPr lang="en-US" sz="1700">
              <a:solidFill>
                <a:srgbClr val="125AAC"/>
              </a:solidFill>
              <a:latin typeface="+mj-lt"/>
            </a:endParaRPr>
          </a:p>
        </p:txBody>
      </p:sp>
      <p:pic>
        <p:nvPicPr>
          <p:cNvPr id="1026" name="Picture 2" descr="Target - Free arrows icons">
            <a:extLst>
              <a:ext uri="{FF2B5EF4-FFF2-40B4-BE49-F238E27FC236}">
                <a16:creationId xmlns:a16="http://schemas.microsoft.com/office/drawing/2014/main" id="{193ED972-DFE3-135A-0628-9C27C5FCA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2560" y="1443789"/>
            <a:ext cx="3236628" cy="3236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50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317387" y="1908657"/>
            <a:ext cx="9557225" cy="1964603"/>
          </a:xfrm>
        </p:spPr>
        <p:txBody>
          <a:bodyPr/>
          <a:lstStyle/>
          <a:p>
            <a:r>
              <a:rPr lang="en-US" sz="4000" dirty="0"/>
              <a:t>Cảm ơn thầy cô và các bạn sinh viên đã lắng nghe !</a:t>
            </a:r>
          </a:p>
        </p:txBody>
      </p:sp>
      <p:sp>
        <p:nvSpPr>
          <p:cNvPr id="2" name="Rectangle 1">
            <a:extLst>
              <a:ext uri="{FF2B5EF4-FFF2-40B4-BE49-F238E27FC236}">
                <a16:creationId xmlns:a16="http://schemas.microsoft.com/office/drawing/2014/main" id="{F543FACA-5801-432D-8C98-4E9EF747A25E}"/>
              </a:ext>
            </a:extLst>
          </p:cNvPr>
          <p:cNvSpPr/>
          <p:nvPr/>
        </p:nvSpPr>
        <p:spPr>
          <a:xfrm>
            <a:off x="395416" y="162272"/>
            <a:ext cx="3665838" cy="1039008"/>
          </a:xfrm>
          <a:prstGeom prst="rect">
            <a:avLst/>
          </a:prstGeom>
          <a:solidFill>
            <a:srgbClr val="196AB9"/>
          </a:solidFill>
          <a:ln>
            <a:solidFill>
              <a:srgbClr val="196A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C543348-BE97-C955-5D82-7C37CD5B6677}"/>
              </a:ext>
            </a:extLst>
          </p:cNvPr>
          <p:cNvSpPr txBox="1">
            <a:spLocks/>
          </p:cNvSpPr>
          <p:nvPr/>
        </p:nvSpPr>
        <p:spPr>
          <a:xfrm>
            <a:off x="225310" y="86499"/>
            <a:ext cx="3835944" cy="595277"/>
          </a:xfrm>
          <a:prstGeom prst="rect">
            <a:avLst/>
          </a:prstGeom>
        </p:spPr>
        <p:txBody>
          <a:bodyPr anchor="b">
            <a:noAutofit/>
          </a:bodyPr>
          <a:lstStyle>
            <a:lvl1pPr algn="l" defTabSz="457200" rtl="0" eaLnBrk="1" latinLnBrk="0" hangingPunct="1">
              <a:spcBef>
                <a:spcPct val="0"/>
              </a:spcBef>
              <a:buNone/>
              <a:defRPr sz="5400" b="1" i="0" kern="1200" baseline="0">
                <a:solidFill>
                  <a:schemeClr val="bg1"/>
                </a:solidFill>
                <a:latin typeface="Arial" charset="0"/>
                <a:ea typeface="Arial" charset="0"/>
                <a:cs typeface="Arial"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200" b="0" dirty="0"/>
              <a:t>Trường Đại học Thủy Lợi</a:t>
            </a:r>
          </a:p>
        </p:txBody>
      </p:sp>
      <p:sp>
        <p:nvSpPr>
          <p:cNvPr id="5" name="Rectangle 4">
            <a:extLst>
              <a:ext uri="{FF2B5EF4-FFF2-40B4-BE49-F238E27FC236}">
                <a16:creationId xmlns:a16="http://schemas.microsoft.com/office/drawing/2014/main" id="{FF512F76-99D7-0E52-A1ED-B8D41A2D9637}"/>
              </a:ext>
            </a:extLst>
          </p:cNvPr>
          <p:cNvSpPr/>
          <p:nvPr/>
        </p:nvSpPr>
        <p:spPr>
          <a:xfrm>
            <a:off x="6467931" y="238045"/>
            <a:ext cx="3665838" cy="1039008"/>
          </a:xfrm>
          <a:prstGeom prst="rect">
            <a:avLst/>
          </a:prstGeom>
          <a:solidFill>
            <a:srgbClr val="196AB9"/>
          </a:solidFill>
          <a:ln>
            <a:solidFill>
              <a:srgbClr val="196A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5FA205D-5022-2FA6-15C6-9BD451F0D8D1}"/>
              </a:ext>
            </a:extLst>
          </p:cNvPr>
          <p:cNvSpPr/>
          <p:nvPr/>
        </p:nvSpPr>
        <p:spPr>
          <a:xfrm>
            <a:off x="8300852" y="238045"/>
            <a:ext cx="3665838" cy="1039008"/>
          </a:xfrm>
          <a:prstGeom prst="rect">
            <a:avLst/>
          </a:prstGeom>
          <a:solidFill>
            <a:srgbClr val="196AB9"/>
          </a:solidFill>
          <a:ln>
            <a:solidFill>
              <a:srgbClr val="196A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6A16B8B-99D5-4C92-4262-2F35C00F3716}"/>
              </a:ext>
            </a:extLst>
          </p:cNvPr>
          <p:cNvSpPr txBox="1">
            <a:spLocks/>
          </p:cNvSpPr>
          <p:nvPr/>
        </p:nvSpPr>
        <p:spPr>
          <a:xfrm>
            <a:off x="8130748" y="162272"/>
            <a:ext cx="3835944" cy="595277"/>
          </a:xfrm>
          <a:prstGeom prst="rect">
            <a:avLst/>
          </a:prstGeom>
        </p:spPr>
        <p:txBody>
          <a:bodyPr anchor="b">
            <a:noAutofit/>
          </a:bodyPr>
          <a:lstStyle>
            <a:lvl1pPr algn="l" defTabSz="457200" rtl="0" eaLnBrk="1" latinLnBrk="0" hangingPunct="1">
              <a:spcBef>
                <a:spcPct val="0"/>
              </a:spcBef>
              <a:buNone/>
              <a:defRPr sz="5400" b="1" i="0" kern="1200" baseline="0">
                <a:solidFill>
                  <a:schemeClr val="bg1"/>
                </a:solidFill>
                <a:latin typeface="Arial" charset="0"/>
                <a:ea typeface="Arial" charset="0"/>
                <a:cs typeface="Arial"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200" b="0" dirty="0"/>
              <a:t>Khoa Công nghệ Thông tin</a:t>
            </a:r>
          </a:p>
        </p:txBody>
      </p:sp>
      <p:sp>
        <p:nvSpPr>
          <p:cNvPr id="8" name="Rectangle 7">
            <a:extLst>
              <a:ext uri="{FF2B5EF4-FFF2-40B4-BE49-F238E27FC236}">
                <a16:creationId xmlns:a16="http://schemas.microsoft.com/office/drawing/2014/main" id="{974994AF-412A-1110-AF6A-7F35C27ECDC2}"/>
              </a:ext>
            </a:extLst>
          </p:cNvPr>
          <p:cNvSpPr/>
          <p:nvPr/>
        </p:nvSpPr>
        <p:spPr>
          <a:xfrm>
            <a:off x="395417" y="4580637"/>
            <a:ext cx="11571274" cy="1576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779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E4DC-568D-ECB8-5269-7D1D686877E0}"/>
              </a:ext>
            </a:extLst>
          </p:cNvPr>
          <p:cNvSpPr>
            <a:spLocks noGrp="1"/>
          </p:cNvSpPr>
          <p:nvPr>
            <p:ph type="ctrTitle"/>
          </p:nvPr>
        </p:nvSpPr>
        <p:spPr/>
        <p:txBody>
          <a:bodyPr/>
          <a:lstStyle/>
          <a:p>
            <a:r>
              <a:rPr lang="en-US"/>
              <a:t>Lý do chọn đề tài</a:t>
            </a:r>
          </a:p>
        </p:txBody>
      </p:sp>
      <p:pic>
        <p:nvPicPr>
          <p:cNvPr id="5" name="Picture 4" descr="Shape, rectangle&#10;&#10;Description automatically generated">
            <a:extLst>
              <a:ext uri="{FF2B5EF4-FFF2-40B4-BE49-F238E27FC236}">
                <a16:creationId xmlns:a16="http://schemas.microsoft.com/office/drawing/2014/main" id="{0CE39681-F0CC-9DF8-577C-791654744ACE}"/>
              </a:ext>
            </a:extLst>
          </p:cNvPr>
          <p:cNvPicPr>
            <a:picLocks noChangeAspect="1"/>
          </p:cNvPicPr>
          <p:nvPr/>
        </p:nvPicPr>
        <p:blipFill>
          <a:blip r:embed="rId2"/>
          <a:stretch>
            <a:fillRect/>
          </a:stretch>
        </p:blipFill>
        <p:spPr>
          <a:xfrm>
            <a:off x="276045" y="309985"/>
            <a:ext cx="8255480" cy="1257511"/>
          </a:xfrm>
          <a:prstGeom prst="rect">
            <a:avLst/>
          </a:prstGeom>
        </p:spPr>
      </p:pic>
      <p:sp>
        <p:nvSpPr>
          <p:cNvPr id="3" name="Text Placeholder 2">
            <a:extLst>
              <a:ext uri="{FF2B5EF4-FFF2-40B4-BE49-F238E27FC236}">
                <a16:creationId xmlns:a16="http://schemas.microsoft.com/office/drawing/2014/main" id="{63DFBD83-B334-34AE-46B5-19A9E41DECAD}"/>
              </a:ext>
            </a:extLst>
          </p:cNvPr>
          <p:cNvSpPr>
            <a:spLocks noGrp="1"/>
          </p:cNvSpPr>
          <p:nvPr>
            <p:ph type="body" idx="1"/>
          </p:nvPr>
        </p:nvSpPr>
        <p:spPr>
          <a:xfrm>
            <a:off x="535679" y="3785924"/>
            <a:ext cx="9243321" cy="935366"/>
          </a:xfrm>
        </p:spPr>
        <p:txBody>
          <a:bodyPr/>
          <a:lstStyle/>
          <a:p>
            <a:r>
              <a:rPr lang="en-US"/>
              <a:t>1.  Tổng quan</a:t>
            </a:r>
          </a:p>
          <a:p>
            <a:r>
              <a:rPr lang="en-US"/>
              <a:t>2.  Một số giải pháp trong các bài toán điểm danh thực tế</a:t>
            </a:r>
          </a:p>
        </p:txBody>
      </p:sp>
    </p:spTree>
    <p:extLst>
      <p:ext uri="{BB962C8B-B14F-4D97-AF65-F5344CB8AC3E}">
        <p14:creationId xmlns:p14="http://schemas.microsoft.com/office/powerpoint/2010/main" val="3988919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4</a:t>
            </a:fld>
            <a:endParaRPr lang="en-US" dirty="0"/>
          </a:p>
        </p:txBody>
      </p:sp>
      <p:sp>
        <p:nvSpPr>
          <p:cNvPr id="3" name="Title 2"/>
          <p:cNvSpPr>
            <a:spLocks noGrp="1"/>
          </p:cNvSpPr>
          <p:nvPr>
            <p:ph type="title"/>
          </p:nvPr>
        </p:nvSpPr>
        <p:spPr>
          <a:xfrm>
            <a:off x="374536" y="139436"/>
            <a:ext cx="6483463" cy="433442"/>
          </a:xfrm>
        </p:spPr>
        <p:txBody>
          <a:bodyPr>
            <a:noAutofit/>
          </a:bodyPr>
          <a:lstStyle/>
          <a:p>
            <a:r>
              <a:rPr lang="en-US" sz="3200" dirty="0" err="1">
                <a:latin typeface="+mn-lt"/>
                <a:cs typeface="Times New Roman" panose="02020603050405020304" pitchFamily="18" charset="0"/>
              </a:rPr>
              <a:t>Tổng</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quan</a:t>
            </a:r>
            <a:endParaRPr lang="en-US" sz="3200" dirty="0">
              <a:latin typeface="+mn-lt"/>
              <a:cs typeface="Times New Roman" panose="02020603050405020304" pitchFamily="18" charset="0"/>
            </a:endParaRPr>
          </a:p>
        </p:txBody>
      </p:sp>
      <p:graphicFrame>
        <p:nvGraphicFramePr>
          <p:cNvPr id="6" name="Table 6">
            <a:extLst>
              <a:ext uri="{FF2B5EF4-FFF2-40B4-BE49-F238E27FC236}">
                <a16:creationId xmlns:a16="http://schemas.microsoft.com/office/drawing/2014/main" id="{27854076-FBE9-7C53-29F1-59E25E9B45A4}"/>
              </a:ext>
            </a:extLst>
          </p:cNvPr>
          <p:cNvGraphicFramePr>
            <a:graphicFrameLocks noGrp="1"/>
          </p:cNvGraphicFramePr>
          <p:nvPr>
            <p:extLst>
              <p:ext uri="{D42A27DB-BD31-4B8C-83A1-F6EECF244321}">
                <p14:modId xmlns:p14="http://schemas.microsoft.com/office/powerpoint/2010/main" val="433345325"/>
              </p:ext>
            </p:extLst>
          </p:nvPr>
        </p:nvGraphicFramePr>
        <p:xfrm>
          <a:off x="724929" y="1268628"/>
          <a:ext cx="10462053" cy="4522242"/>
        </p:xfrm>
        <a:graphic>
          <a:graphicData uri="http://schemas.openxmlformats.org/drawingml/2006/table">
            <a:tbl>
              <a:tblPr firstRow="1" bandRow="1">
                <a:tableStyleId>{5C22544A-7EE6-4342-B048-85BDC9FD1C3A}</a:tableStyleId>
              </a:tblPr>
              <a:tblGrid>
                <a:gridCol w="3487351">
                  <a:extLst>
                    <a:ext uri="{9D8B030D-6E8A-4147-A177-3AD203B41FA5}">
                      <a16:colId xmlns:a16="http://schemas.microsoft.com/office/drawing/2014/main" val="1709528486"/>
                    </a:ext>
                  </a:extLst>
                </a:gridCol>
                <a:gridCol w="3487351">
                  <a:extLst>
                    <a:ext uri="{9D8B030D-6E8A-4147-A177-3AD203B41FA5}">
                      <a16:colId xmlns:a16="http://schemas.microsoft.com/office/drawing/2014/main" val="734448718"/>
                    </a:ext>
                  </a:extLst>
                </a:gridCol>
                <a:gridCol w="3487351">
                  <a:extLst>
                    <a:ext uri="{9D8B030D-6E8A-4147-A177-3AD203B41FA5}">
                      <a16:colId xmlns:a16="http://schemas.microsoft.com/office/drawing/2014/main" val="3788051328"/>
                    </a:ext>
                  </a:extLst>
                </a:gridCol>
              </a:tblGrid>
              <a:tr h="535458">
                <a:tc>
                  <a:txBody>
                    <a:bodyPr/>
                    <a:lstStyle/>
                    <a:p>
                      <a:pPr algn="ctr"/>
                      <a:r>
                        <a:rPr lang="en-US"/>
                        <a:t>Mục tiêu của hệ thống</a:t>
                      </a:r>
                    </a:p>
                  </a:txBody>
                  <a:tcPr anchor="ctr"/>
                </a:tc>
                <a:tc>
                  <a:txBody>
                    <a:bodyPr/>
                    <a:lstStyle/>
                    <a:p>
                      <a:pPr algn="ctr"/>
                      <a:r>
                        <a:rPr lang="en-US"/>
                        <a:t>Đối tượng sử dụng</a:t>
                      </a:r>
                    </a:p>
                  </a:txBody>
                  <a:tcPr anchor="ctr"/>
                </a:tc>
                <a:tc>
                  <a:txBody>
                    <a:bodyPr/>
                    <a:lstStyle/>
                    <a:p>
                      <a:pPr algn="ctr"/>
                      <a:r>
                        <a:rPr lang="en-US"/>
                        <a:t>Lý do chọn đề tài</a:t>
                      </a:r>
                    </a:p>
                  </a:txBody>
                  <a:tcPr anchor="ctr"/>
                </a:tc>
                <a:extLst>
                  <a:ext uri="{0D108BD9-81ED-4DB2-BD59-A6C34878D82A}">
                    <a16:rowId xmlns:a16="http://schemas.microsoft.com/office/drawing/2014/main" val="3146170811"/>
                  </a:ext>
                </a:extLst>
              </a:tr>
              <a:tr h="3972244">
                <a:tc>
                  <a:txBody>
                    <a:bodyPr/>
                    <a:lstStyle/>
                    <a:p>
                      <a:pPr marL="285750" marR="0" lvl="0" indent="-285750" algn="just" defTabSz="457200" rtl="0" eaLnBrk="1" fontAlgn="auto" latinLnBrk="0" hangingPunct="1">
                        <a:lnSpc>
                          <a:spcPct val="100000"/>
                        </a:lnSpc>
                        <a:spcBef>
                          <a:spcPts val="0"/>
                        </a:spcBef>
                        <a:spcAft>
                          <a:spcPts val="0"/>
                        </a:spcAft>
                        <a:buClrTx/>
                        <a:buSzTx/>
                        <a:buFont typeface="Wingdings" pitchFamily="2" charset="2"/>
                        <a:buChar char="v"/>
                        <a:tabLst/>
                        <a:defRPr/>
                      </a:pPr>
                      <a:r>
                        <a:rPr lang="en-US" dirty="0" err="1">
                          <a:solidFill>
                            <a:srgbClr val="125AAC"/>
                          </a:solidFill>
                        </a:rPr>
                        <a:t>Đơn</a:t>
                      </a:r>
                      <a:r>
                        <a:rPr lang="en-US" dirty="0">
                          <a:solidFill>
                            <a:srgbClr val="125AAC"/>
                          </a:solidFill>
                        </a:rPr>
                        <a:t> </a:t>
                      </a:r>
                      <a:r>
                        <a:rPr lang="en-US" dirty="0" err="1">
                          <a:solidFill>
                            <a:srgbClr val="125AAC"/>
                          </a:solidFill>
                        </a:rPr>
                        <a:t>giản</a:t>
                      </a:r>
                      <a:r>
                        <a:rPr lang="en-US" dirty="0">
                          <a:solidFill>
                            <a:srgbClr val="125AAC"/>
                          </a:solidFill>
                        </a:rPr>
                        <a:t> </a:t>
                      </a:r>
                      <a:r>
                        <a:rPr lang="en-US" dirty="0" err="1">
                          <a:solidFill>
                            <a:srgbClr val="125AAC"/>
                          </a:solidFill>
                        </a:rPr>
                        <a:t>hoá</a:t>
                      </a:r>
                      <a:r>
                        <a:rPr lang="en-US" dirty="0">
                          <a:solidFill>
                            <a:srgbClr val="125AAC"/>
                          </a:solidFill>
                        </a:rPr>
                        <a:t> </a:t>
                      </a:r>
                      <a:r>
                        <a:rPr lang="en-US" dirty="0" err="1">
                          <a:solidFill>
                            <a:srgbClr val="125AAC"/>
                          </a:solidFill>
                        </a:rPr>
                        <a:t>quá</a:t>
                      </a:r>
                      <a:r>
                        <a:rPr lang="en-US" dirty="0">
                          <a:solidFill>
                            <a:srgbClr val="125AAC"/>
                          </a:solidFill>
                        </a:rPr>
                        <a:t> </a:t>
                      </a:r>
                      <a:r>
                        <a:rPr lang="en-US" dirty="0" err="1">
                          <a:solidFill>
                            <a:srgbClr val="125AAC"/>
                          </a:solidFill>
                        </a:rPr>
                        <a:t>trình</a:t>
                      </a:r>
                      <a:r>
                        <a:rPr lang="en-US" dirty="0">
                          <a:solidFill>
                            <a:srgbClr val="125AAC"/>
                          </a:solidFill>
                        </a:rPr>
                        <a:t> </a:t>
                      </a:r>
                      <a:r>
                        <a:rPr lang="en-US" dirty="0" err="1">
                          <a:solidFill>
                            <a:srgbClr val="125AAC"/>
                          </a:solidFill>
                        </a:rPr>
                        <a:t>điểm</a:t>
                      </a:r>
                      <a:r>
                        <a:rPr lang="en-US" dirty="0">
                          <a:solidFill>
                            <a:srgbClr val="125AAC"/>
                          </a:solidFill>
                        </a:rPr>
                        <a:t> </a:t>
                      </a:r>
                      <a:r>
                        <a:rPr lang="en-US" dirty="0" err="1">
                          <a:solidFill>
                            <a:srgbClr val="125AAC"/>
                          </a:solidFill>
                        </a:rPr>
                        <a:t>danh</a:t>
                      </a:r>
                      <a:r>
                        <a:rPr lang="en-US" dirty="0">
                          <a:solidFill>
                            <a:srgbClr val="125AAC"/>
                          </a:solidFill>
                        </a:rPr>
                        <a:t> </a:t>
                      </a:r>
                      <a:r>
                        <a:rPr lang="en-US" dirty="0" err="1">
                          <a:solidFill>
                            <a:srgbClr val="125AAC"/>
                          </a:solidFill>
                        </a:rPr>
                        <a:t>học</a:t>
                      </a:r>
                      <a:r>
                        <a:rPr lang="en-US" dirty="0">
                          <a:solidFill>
                            <a:srgbClr val="125AAC"/>
                          </a:solidFill>
                        </a:rPr>
                        <a:t> </a:t>
                      </a:r>
                      <a:r>
                        <a:rPr lang="en-US" dirty="0" err="1">
                          <a:solidFill>
                            <a:srgbClr val="125AAC"/>
                          </a:solidFill>
                        </a:rPr>
                        <a:t>sinh</a:t>
                      </a:r>
                      <a:r>
                        <a:rPr lang="en-US" dirty="0">
                          <a:solidFill>
                            <a:srgbClr val="125AAC"/>
                          </a:solidFill>
                        </a:rPr>
                        <a:t>/ </a:t>
                      </a:r>
                      <a:r>
                        <a:rPr lang="en-US" dirty="0" err="1">
                          <a:solidFill>
                            <a:srgbClr val="125AAC"/>
                          </a:solidFill>
                        </a:rPr>
                        <a:t>sinh</a:t>
                      </a:r>
                      <a:r>
                        <a:rPr lang="en-US" dirty="0">
                          <a:solidFill>
                            <a:srgbClr val="125AAC"/>
                          </a:solidFill>
                        </a:rPr>
                        <a:t> </a:t>
                      </a:r>
                      <a:r>
                        <a:rPr lang="en-US" dirty="0" err="1">
                          <a:solidFill>
                            <a:srgbClr val="125AAC"/>
                          </a:solidFill>
                        </a:rPr>
                        <a:t>viên</a:t>
                      </a:r>
                      <a:r>
                        <a:rPr lang="en-US" dirty="0">
                          <a:solidFill>
                            <a:srgbClr val="125AAC"/>
                          </a:solidFill>
                        </a:rPr>
                        <a:t> </a:t>
                      </a:r>
                      <a:r>
                        <a:rPr lang="en-US" dirty="0" err="1">
                          <a:solidFill>
                            <a:srgbClr val="125AAC"/>
                          </a:solidFill>
                        </a:rPr>
                        <a:t>trong</a:t>
                      </a:r>
                      <a:r>
                        <a:rPr lang="en-US" dirty="0">
                          <a:solidFill>
                            <a:srgbClr val="125AAC"/>
                          </a:solidFill>
                        </a:rPr>
                        <a:t> </a:t>
                      </a:r>
                      <a:r>
                        <a:rPr lang="en-US" dirty="0" err="1">
                          <a:solidFill>
                            <a:srgbClr val="125AAC"/>
                          </a:solidFill>
                        </a:rPr>
                        <a:t>lớp</a:t>
                      </a:r>
                      <a:r>
                        <a:rPr lang="en-US" dirty="0">
                          <a:solidFill>
                            <a:srgbClr val="125AAC"/>
                          </a:solidFill>
                        </a:rPr>
                        <a:t> </a:t>
                      </a:r>
                      <a:r>
                        <a:rPr lang="en-US" dirty="0" err="1">
                          <a:solidFill>
                            <a:srgbClr val="125AAC"/>
                          </a:solidFill>
                        </a:rPr>
                        <a:t>học</a:t>
                      </a:r>
                      <a:r>
                        <a:rPr lang="en-US" dirty="0">
                          <a:solidFill>
                            <a:srgbClr val="125AAC"/>
                          </a:solidFill>
                        </a:rPr>
                        <a:t>.</a:t>
                      </a:r>
                    </a:p>
                    <a:p>
                      <a:pPr marL="285750" marR="0" lvl="0" indent="-285750" algn="just" defTabSz="457200" rtl="0" eaLnBrk="1" fontAlgn="auto" latinLnBrk="0" hangingPunct="1">
                        <a:lnSpc>
                          <a:spcPct val="100000"/>
                        </a:lnSpc>
                        <a:spcBef>
                          <a:spcPts val="0"/>
                        </a:spcBef>
                        <a:spcAft>
                          <a:spcPts val="0"/>
                        </a:spcAft>
                        <a:buClrTx/>
                        <a:buSzTx/>
                        <a:buFont typeface="Wingdings" pitchFamily="2" charset="2"/>
                        <a:buChar char="v"/>
                        <a:tabLst/>
                        <a:defRPr/>
                      </a:pPr>
                      <a:endParaRPr lang="en-US" dirty="0">
                        <a:solidFill>
                          <a:srgbClr val="125AAC"/>
                        </a:solidFill>
                      </a:endParaRPr>
                    </a:p>
                    <a:p>
                      <a:pPr marL="285750" marR="0" lvl="0" indent="-285750" algn="just" defTabSz="457200" rtl="0" eaLnBrk="1" fontAlgn="auto" latinLnBrk="0" hangingPunct="1">
                        <a:lnSpc>
                          <a:spcPct val="100000"/>
                        </a:lnSpc>
                        <a:spcBef>
                          <a:spcPts val="0"/>
                        </a:spcBef>
                        <a:spcAft>
                          <a:spcPts val="0"/>
                        </a:spcAft>
                        <a:buClrTx/>
                        <a:buSzTx/>
                        <a:buFont typeface="Wingdings" pitchFamily="2" charset="2"/>
                        <a:buChar char="v"/>
                        <a:tabLst/>
                        <a:defRPr/>
                      </a:pPr>
                      <a:r>
                        <a:rPr lang="en-US" dirty="0" err="1">
                          <a:solidFill>
                            <a:srgbClr val="125AAC"/>
                          </a:solidFill>
                        </a:rPr>
                        <a:t>Cung</a:t>
                      </a:r>
                      <a:r>
                        <a:rPr lang="en-US" dirty="0">
                          <a:solidFill>
                            <a:srgbClr val="125AAC"/>
                          </a:solidFill>
                        </a:rPr>
                        <a:t> </a:t>
                      </a:r>
                      <a:r>
                        <a:rPr lang="en-US" dirty="0" err="1">
                          <a:solidFill>
                            <a:srgbClr val="125AAC"/>
                          </a:solidFill>
                        </a:rPr>
                        <a:t>cấp</a:t>
                      </a:r>
                      <a:r>
                        <a:rPr lang="en-US" dirty="0">
                          <a:solidFill>
                            <a:srgbClr val="125AAC"/>
                          </a:solidFill>
                        </a:rPr>
                        <a:t> </a:t>
                      </a:r>
                      <a:r>
                        <a:rPr lang="en-US" dirty="0" err="1">
                          <a:solidFill>
                            <a:srgbClr val="125AAC"/>
                          </a:solidFill>
                        </a:rPr>
                        <a:t>giải</a:t>
                      </a:r>
                      <a:r>
                        <a:rPr lang="en-US" dirty="0">
                          <a:solidFill>
                            <a:srgbClr val="125AAC"/>
                          </a:solidFill>
                        </a:rPr>
                        <a:t> </a:t>
                      </a:r>
                      <a:r>
                        <a:rPr lang="en-US" dirty="0" err="1">
                          <a:solidFill>
                            <a:srgbClr val="125AAC"/>
                          </a:solidFill>
                        </a:rPr>
                        <a:t>pháp</a:t>
                      </a:r>
                      <a:r>
                        <a:rPr lang="en-US" dirty="0">
                          <a:solidFill>
                            <a:srgbClr val="125AAC"/>
                          </a:solidFill>
                        </a:rPr>
                        <a:t> </a:t>
                      </a:r>
                      <a:r>
                        <a:rPr lang="en-US" dirty="0" err="1">
                          <a:solidFill>
                            <a:srgbClr val="125AAC"/>
                          </a:solidFill>
                        </a:rPr>
                        <a:t>nhanh</a:t>
                      </a:r>
                      <a:r>
                        <a:rPr lang="en-US" dirty="0">
                          <a:solidFill>
                            <a:srgbClr val="125AAC"/>
                          </a:solidFill>
                        </a:rPr>
                        <a:t> </a:t>
                      </a:r>
                      <a:r>
                        <a:rPr lang="en-US" dirty="0" err="1">
                          <a:solidFill>
                            <a:srgbClr val="125AAC"/>
                          </a:solidFill>
                        </a:rPr>
                        <a:t>chóng</a:t>
                      </a:r>
                      <a:r>
                        <a:rPr lang="en-US" dirty="0">
                          <a:solidFill>
                            <a:srgbClr val="125AAC"/>
                          </a:solidFill>
                        </a:rPr>
                        <a:t> – </a:t>
                      </a:r>
                      <a:r>
                        <a:rPr lang="en-US" dirty="0" err="1">
                          <a:solidFill>
                            <a:srgbClr val="125AAC"/>
                          </a:solidFill>
                        </a:rPr>
                        <a:t>chính</a:t>
                      </a:r>
                      <a:r>
                        <a:rPr lang="en-US" dirty="0">
                          <a:solidFill>
                            <a:srgbClr val="125AAC"/>
                          </a:solidFill>
                        </a:rPr>
                        <a:t> </a:t>
                      </a:r>
                      <a:r>
                        <a:rPr lang="en-US" dirty="0" err="1">
                          <a:solidFill>
                            <a:srgbClr val="125AAC"/>
                          </a:solidFill>
                        </a:rPr>
                        <a:t>xác</a:t>
                      </a:r>
                      <a:r>
                        <a:rPr lang="en-US" dirty="0">
                          <a:solidFill>
                            <a:srgbClr val="125AAC"/>
                          </a:solidFill>
                        </a:rPr>
                        <a:t> – chi </a:t>
                      </a:r>
                      <a:r>
                        <a:rPr lang="en-US" dirty="0" err="1">
                          <a:solidFill>
                            <a:srgbClr val="125AAC"/>
                          </a:solidFill>
                        </a:rPr>
                        <a:t>phí</a:t>
                      </a:r>
                      <a:r>
                        <a:rPr lang="en-US" dirty="0">
                          <a:solidFill>
                            <a:srgbClr val="125AAC"/>
                          </a:solidFill>
                        </a:rPr>
                        <a:t> </a:t>
                      </a:r>
                      <a:r>
                        <a:rPr lang="en-US" dirty="0" err="1">
                          <a:solidFill>
                            <a:srgbClr val="125AAC"/>
                          </a:solidFill>
                        </a:rPr>
                        <a:t>cài</a:t>
                      </a:r>
                      <a:r>
                        <a:rPr lang="en-US" dirty="0">
                          <a:solidFill>
                            <a:srgbClr val="125AAC"/>
                          </a:solidFill>
                        </a:rPr>
                        <a:t> </a:t>
                      </a:r>
                      <a:r>
                        <a:rPr lang="en-US" dirty="0" err="1">
                          <a:solidFill>
                            <a:srgbClr val="125AAC"/>
                          </a:solidFill>
                        </a:rPr>
                        <a:t>đặt</a:t>
                      </a:r>
                      <a:r>
                        <a:rPr lang="en-US" dirty="0">
                          <a:solidFill>
                            <a:srgbClr val="125AAC"/>
                          </a:solidFill>
                        </a:rPr>
                        <a:t> </a:t>
                      </a:r>
                      <a:r>
                        <a:rPr lang="en-US" dirty="0" err="1">
                          <a:solidFill>
                            <a:srgbClr val="125AAC"/>
                          </a:solidFill>
                        </a:rPr>
                        <a:t>rẻ</a:t>
                      </a:r>
                      <a:r>
                        <a:rPr lang="en-US" dirty="0">
                          <a:solidFill>
                            <a:srgbClr val="125AAC"/>
                          </a:solidFill>
                        </a:rPr>
                        <a:t> </a:t>
                      </a:r>
                      <a:r>
                        <a:rPr lang="en-US" dirty="0" err="1">
                          <a:solidFill>
                            <a:srgbClr val="125AAC"/>
                          </a:solidFill>
                        </a:rPr>
                        <a:t>cho</a:t>
                      </a:r>
                      <a:r>
                        <a:rPr lang="en-US" dirty="0">
                          <a:solidFill>
                            <a:srgbClr val="125AAC"/>
                          </a:solidFill>
                        </a:rPr>
                        <a:t> </a:t>
                      </a:r>
                      <a:r>
                        <a:rPr lang="en-US" dirty="0" err="1">
                          <a:solidFill>
                            <a:srgbClr val="125AAC"/>
                          </a:solidFill>
                        </a:rPr>
                        <a:t>bài</a:t>
                      </a:r>
                      <a:r>
                        <a:rPr lang="en-US" dirty="0">
                          <a:solidFill>
                            <a:srgbClr val="125AAC"/>
                          </a:solidFill>
                        </a:rPr>
                        <a:t> </a:t>
                      </a:r>
                      <a:r>
                        <a:rPr lang="en-US" dirty="0" err="1">
                          <a:solidFill>
                            <a:srgbClr val="125AAC"/>
                          </a:solidFill>
                        </a:rPr>
                        <a:t>toán</a:t>
                      </a:r>
                      <a:r>
                        <a:rPr lang="en-US" dirty="0">
                          <a:solidFill>
                            <a:srgbClr val="125AAC"/>
                          </a:solidFill>
                        </a:rPr>
                        <a:t> </a:t>
                      </a:r>
                      <a:r>
                        <a:rPr lang="en-US" dirty="0" err="1">
                          <a:solidFill>
                            <a:srgbClr val="125AAC"/>
                          </a:solidFill>
                        </a:rPr>
                        <a:t>quản</a:t>
                      </a:r>
                      <a:r>
                        <a:rPr lang="en-US" dirty="0">
                          <a:solidFill>
                            <a:srgbClr val="125AAC"/>
                          </a:solidFill>
                        </a:rPr>
                        <a:t> </a:t>
                      </a:r>
                      <a:r>
                        <a:rPr lang="en-US" dirty="0" err="1">
                          <a:solidFill>
                            <a:srgbClr val="125AAC"/>
                          </a:solidFill>
                        </a:rPr>
                        <a:t>lý</a:t>
                      </a:r>
                      <a:r>
                        <a:rPr lang="en-US" dirty="0">
                          <a:solidFill>
                            <a:srgbClr val="125AAC"/>
                          </a:solidFill>
                        </a:rPr>
                        <a:t> </a:t>
                      </a:r>
                      <a:r>
                        <a:rPr lang="en-US" dirty="0" err="1">
                          <a:solidFill>
                            <a:srgbClr val="125AAC"/>
                          </a:solidFill>
                        </a:rPr>
                        <a:t>điểm</a:t>
                      </a:r>
                      <a:r>
                        <a:rPr lang="en-US" dirty="0">
                          <a:solidFill>
                            <a:srgbClr val="125AAC"/>
                          </a:solidFill>
                        </a:rPr>
                        <a:t> </a:t>
                      </a:r>
                      <a:r>
                        <a:rPr lang="en-US" dirty="0" err="1">
                          <a:solidFill>
                            <a:srgbClr val="125AAC"/>
                          </a:solidFill>
                        </a:rPr>
                        <a:t>danh</a:t>
                      </a:r>
                      <a:endParaRPr lang="en-US" dirty="0">
                        <a:solidFill>
                          <a:srgbClr val="125AAC"/>
                        </a:solidFill>
                      </a:endParaRPr>
                    </a:p>
                    <a:p>
                      <a:pPr marL="285750" indent="-285750">
                        <a:buFont typeface="Wingdings" pitchFamily="2" charset="2"/>
                        <a:buChar char="v"/>
                      </a:pPr>
                      <a:endParaRPr lang="en-US" dirty="0">
                        <a:solidFill>
                          <a:srgbClr val="125AAC"/>
                        </a:solidFill>
                      </a:endParaRPr>
                    </a:p>
                    <a:p>
                      <a:pPr marL="285750" indent="-285750">
                        <a:buFont typeface="Wingdings" pitchFamily="2" charset="2"/>
                        <a:buChar char="v"/>
                      </a:pPr>
                      <a:endParaRPr lang="en-US" dirty="0">
                        <a:solidFill>
                          <a:srgbClr val="125AAC"/>
                        </a:solidFill>
                      </a:endParaRPr>
                    </a:p>
                    <a:p>
                      <a:pPr marL="285750" indent="-285750">
                        <a:buFont typeface="Wingdings" pitchFamily="2" charset="2"/>
                        <a:buChar char="v"/>
                      </a:pPr>
                      <a:endParaRPr lang="en-US" dirty="0">
                        <a:solidFill>
                          <a:srgbClr val="125AAC"/>
                        </a:solidFill>
                      </a:endParaRPr>
                    </a:p>
                  </a:txBody>
                  <a:tcPr/>
                </a:tc>
                <a:tc>
                  <a:txBody>
                    <a:bodyPr/>
                    <a:lstStyle/>
                    <a:p>
                      <a:pPr marL="285750" indent="-285750" algn="just">
                        <a:lnSpc>
                          <a:spcPct val="120000"/>
                        </a:lnSpc>
                        <a:buFont typeface="Wingdings" pitchFamily="2" charset="2"/>
                        <a:buChar char="v"/>
                      </a:pPr>
                      <a:r>
                        <a:rPr lang="en-US" dirty="0" err="1">
                          <a:solidFill>
                            <a:srgbClr val="125AAC"/>
                          </a:solidFill>
                        </a:rPr>
                        <a:t>Sinh</a:t>
                      </a:r>
                      <a:r>
                        <a:rPr lang="en-US" dirty="0">
                          <a:solidFill>
                            <a:srgbClr val="125AAC"/>
                          </a:solidFill>
                        </a:rPr>
                        <a:t> </a:t>
                      </a:r>
                      <a:r>
                        <a:rPr lang="en-US" dirty="0" err="1">
                          <a:solidFill>
                            <a:srgbClr val="125AAC"/>
                          </a:solidFill>
                        </a:rPr>
                        <a:t>viên</a:t>
                      </a:r>
                      <a:r>
                        <a:rPr lang="en-US" dirty="0">
                          <a:solidFill>
                            <a:srgbClr val="125AAC"/>
                          </a:solidFill>
                        </a:rPr>
                        <a:t> / </a:t>
                      </a:r>
                      <a:r>
                        <a:rPr lang="en-US" dirty="0" err="1">
                          <a:solidFill>
                            <a:srgbClr val="125AAC"/>
                          </a:solidFill>
                        </a:rPr>
                        <a:t>học</a:t>
                      </a:r>
                      <a:r>
                        <a:rPr lang="en-US" dirty="0">
                          <a:solidFill>
                            <a:srgbClr val="125AAC"/>
                          </a:solidFill>
                        </a:rPr>
                        <a:t> </a:t>
                      </a:r>
                      <a:r>
                        <a:rPr lang="en-US" dirty="0" err="1">
                          <a:solidFill>
                            <a:srgbClr val="125AAC"/>
                          </a:solidFill>
                        </a:rPr>
                        <a:t>sinh</a:t>
                      </a:r>
                      <a:endParaRPr lang="en-US" dirty="0">
                        <a:solidFill>
                          <a:srgbClr val="125AAC"/>
                        </a:solidFill>
                      </a:endParaRPr>
                    </a:p>
                    <a:p>
                      <a:pPr marL="285750" indent="-285750" algn="just">
                        <a:lnSpc>
                          <a:spcPct val="120000"/>
                        </a:lnSpc>
                        <a:buFont typeface="Wingdings" pitchFamily="2" charset="2"/>
                        <a:buChar char="v"/>
                      </a:pPr>
                      <a:r>
                        <a:rPr lang="en-US" dirty="0" err="1">
                          <a:solidFill>
                            <a:srgbClr val="125AAC"/>
                          </a:solidFill>
                        </a:rPr>
                        <a:t>Giảng</a:t>
                      </a:r>
                      <a:r>
                        <a:rPr lang="en-US" dirty="0">
                          <a:solidFill>
                            <a:srgbClr val="125AAC"/>
                          </a:solidFill>
                        </a:rPr>
                        <a:t> </a:t>
                      </a:r>
                      <a:r>
                        <a:rPr lang="en-US" dirty="0" err="1">
                          <a:solidFill>
                            <a:srgbClr val="125AAC"/>
                          </a:solidFill>
                        </a:rPr>
                        <a:t>viên</a:t>
                      </a:r>
                      <a:r>
                        <a:rPr lang="en-US" dirty="0">
                          <a:solidFill>
                            <a:srgbClr val="125AAC"/>
                          </a:solidFill>
                        </a:rPr>
                        <a:t> / </a:t>
                      </a:r>
                      <a:r>
                        <a:rPr lang="en-US" dirty="0" err="1">
                          <a:solidFill>
                            <a:srgbClr val="125AAC"/>
                          </a:solidFill>
                        </a:rPr>
                        <a:t>giáo</a:t>
                      </a:r>
                      <a:r>
                        <a:rPr lang="en-US" dirty="0">
                          <a:solidFill>
                            <a:srgbClr val="125AAC"/>
                          </a:solidFill>
                        </a:rPr>
                        <a:t> </a:t>
                      </a:r>
                      <a:r>
                        <a:rPr lang="en-US" dirty="0" err="1">
                          <a:solidFill>
                            <a:srgbClr val="125AAC"/>
                          </a:solidFill>
                        </a:rPr>
                        <a:t>viên</a:t>
                      </a:r>
                      <a:endParaRPr lang="en-US" dirty="0">
                        <a:solidFill>
                          <a:srgbClr val="125AAC"/>
                        </a:solidFill>
                      </a:endParaRPr>
                    </a:p>
                    <a:p>
                      <a:pPr marL="285750" indent="-285750" algn="just">
                        <a:lnSpc>
                          <a:spcPct val="120000"/>
                        </a:lnSpc>
                        <a:buFont typeface="Wingdings" pitchFamily="2" charset="2"/>
                        <a:buChar char="v"/>
                      </a:pPr>
                      <a:r>
                        <a:rPr lang="en-US" dirty="0" err="1">
                          <a:solidFill>
                            <a:srgbClr val="125AAC"/>
                          </a:solidFill>
                        </a:rPr>
                        <a:t>Quản</a:t>
                      </a:r>
                      <a:r>
                        <a:rPr lang="en-US" dirty="0">
                          <a:solidFill>
                            <a:srgbClr val="125AAC"/>
                          </a:solidFill>
                        </a:rPr>
                        <a:t> </a:t>
                      </a:r>
                      <a:r>
                        <a:rPr lang="en-US" dirty="0" err="1">
                          <a:solidFill>
                            <a:srgbClr val="125AAC"/>
                          </a:solidFill>
                        </a:rPr>
                        <a:t>trị</a:t>
                      </a:r>
                      <a:r>
                        <a:rPr lang="en-US" dirty="0">
                          <a:solidFill>
                            <a:srgbClr val="125AAC"/>
                          </a:solidFill>
                        </a:rPr>
                        <a:t> </a:t>
                      </a:r>
                      <a:r>
                        <a:rPr lang="en-US" dirty="0" err="1">
                          <a:solidFill>
                            <a:srgbClr val="125AAC"/>
                          </a:solidFill>
                        </a:rPr>
                        <a:t>viên</a:t>
                      </a:r>
                      <a:endParaRPr lang="en-US" dirty="0">
                        <a:solidFill>
                          <a:srgbClr val="125AAC"/>
                        </a:solidFill>
                      </a:endParaRPr>
                    </a:p>
                  </a:txBody>
                  <a:tcPr/>
                </a:tc>
                <a:tc>
                  <a:txBody>
                    <a:bodyPr/>
                    <a:lstStyle/>
                    <a:p>
                      <a:pPr marL="285750" indent="-285750" algn="just">
                        <a:lnSpc>
                          <a:spcPct val="120000"/>
                        </a:lnSpc>
                        <a:buFont typeface="Wingdings" pitchFamily="2" charset="2"/>
                        <a:buChar char="v"/>
                      </a:pPr>
                      <a:r>
                        <a:rPr lang="en-US" sz="1800" dirty="0" err="1">
                          <a:solidFill>
                            <a:srgbClr val="125AAC"/>
                          </a:solidFill>
                        </a:rPr>
                        <a:t>Dựa</a:t>
                      </a:r>
                      <a:r>
                        <a:rPr lang="en-US" sz="1800" dirty="0">
                          <a:solidFill>
                            <a:srgbClr val="125AAC"/>
                          </a:solidFill>
                        </a:rPr>
                        <a:t> </a:t>
                      </a:r>
                      <a:r>
                        <a:rPr lang="en-US" sz="1800" dirty="0" err="1">
                          <a:solidFill>
                            <a:srgbClr val="125AAC"/>
                          </a:solidFill>
                        </a:rPr>
                        <a:t>trên</a:t>
                      </a:r>
                      <a:r>
                        <a:rPr lang="en-US" sz="1800" dirty="0">
                          <a:solidFill>
                            <a:srgbClr val="125AAC"/>
                          </a:solidFill>
                        </a:rPr>
                        <a:t> </a:t>
                      </a:r>
                      <a:r>
                        <a:rPr lang="en-US" sz="1800" dirty="0" err="1">
                          <a:solidFill>
                            <a:srgbClr val="125AAC"/>
                          </a:solidFill>
                        </a:rPr>
                        <a:t>mong</a:t>
                      </a:r>
                      <a:r>
                        <a:rPr lang="en-US" sz="1800" dirty="0">
                          <a:solidFill>
                            <a:srgbClr val="125AAC"/>
                          </a:solidFill>
                        </a:rPr>
                        <a:t> </a:t>
                      </a:r>
                      <a:r>
                        <a:rPr lang="en-US" sz="1800" dirty="0" err="1">
                          <a:solidFill>
                            <a:srgbClr val="125AAC"/>
                          </a:solidFill>
                        </a:rPr>
                        <a:t>muốn</a:t>
                      </a:r>
                      <a:r>
                        <a:rPr lang="en-US" sz="1800" dirty="0">
                          <a:solidFill>
                            <a:srgbClr val="125AAC"/>
                          </a:solidFill>
                        </a:rPr>
                        <a:t> </a:t>
                      </a:r>
                      <a:r>
                        <a:rPr lang="en-US" sz="1800" dirty="0" err="1">
                          <a:solidFill>
                            <a:srgbClr val="125AAC"/>
                          </a:solidFill>
                        </a:rPr>
                        <a:t>thực</a:t>
                      </a:r>
                      <a:r>
                        <a:rPr lang="en-US" sz="1800" dirty="0">
                          <a:solidFill>
                            <a:srgbClr val="125AAC"/>
                          </a:solidFill>
                        </a:rPr>
                        <a:t> </a:t>
                      </a:r>
                      <a:r>
                        <a:rPr lang="en-US" sz="1800" dirty="0" err="1">
                          <a:solidFill>
                            <a:srgbClr val="125AAC"/>
                          </a:solidFill>
                        </a:rPr>
                        <a:t>tế</a:t>
                      </a:r>
                      <a:r>
                        <a:rPr lang="en-US" sz="1800" dirty="0">
                          <a:solidFill>
                            <a:srgbClr val="125AAC"/>
                          </a:solidFill>
                        </a:rPr>
                        <a:t> </a:t>
                      </a:r>
                      <a:r>
                        <a:rPr lang="en-US" sz="1800" dirty="0" err="1">
                          <a:solidFill>
                            <a:srgbClr val="125AAC"/>
                          </a:solidFill>
                        </a:rPr>
                        <a:t>của</a:t>
                      </a:r>
                      <a:r>
                        <a:rPr lang="en-US" sz="1800" dirty="0">
                          <a:solidFill>
                            <a:srgbClr val="125AAC"/>
                          </a:solidFill>
                        </a:rPr>
                        <a:t> </a:t>
                      </a:r>
                      <a:r>
                        <a:rPr lang="en-US" sz="1800" dirty="0" err="1">
                          <a:solidFill>
                            <a:srgbClr val="125AAC"/>
                          </a:solidFill>
                        </a:rPr>
                        <a:t>bản</a:t>
                      </a:r>
                      <a:r>
                        <a:rPr lang="en-US" sz="1800" dirty="0">
                          <a:solidFill>
                            <a:srgbClr val="125AAC"/>
                          </a:solidFill>
                        </a:rPr>
                        <a:t> than </a:t>
                      </a:r>
                      <a:r>
                        <a:rPr lang="en-US" sz="1800" dirty="0" err="1">
                          <a:solidFill>
                            <a:srgbClr val="125AAC"/>
                          </a:solidFill>
                        </a:rPr>
                        <a:t>có</a:t>
                      </a:r>
                      <a:r>
                        <a:rPr lang="en-US" sz="1800" dirty="0">
                          <a:solidFill>
                            <a:srgbClr val="125AAC"/>
                          </a:solidFill>
                        </a:rPr>
                        <a:t> </a:t>
                      </a:r>
                      <a:r>
                        <a:rPr lang="en-US" sz="1800" dirty="0" err="1">
                          <a:solidFill>
                            <a:srgbClr val="125AAC"/>
                          </a:solidFill>
                        </a:rPr>
                        <a:t>một</a:t>
                      </a:r>
                      <a:r>
                        <a:rPr lang="en-US" sz="1800" dirty="0">
                          <a:solidFill>
                            <a:srgbClr val="125AAC"/>
                          </a:solidFill>
                        </a:rPr>
                        <a:t> </a:t>
                      </a:r>
                      <a:r>
                        <a:rPr lang="en-US" sz="1800" dirty="0" err="1">
                          <a:solidFill>
                            <a:srgbClr val="125AAC"/>
                          </a:solidFill>
                        </a:rPr>
                        <a:t>ứng</a:t>
                      </a:r>
                      <a:r>
                        <a:rPr lang="en-US" sz="1800" dirty="0">
                          <a:solidFill>
                            <a:srgbClr val="125AAC"/>
                          </a:solidFill>
                        </a:rPr>
                        <a:t> dung </a:t>
                      </a:r>
                      <a:r>
                        <a:rPr lang="en-US" sz="1800" dirty="0" err="1">
                          <a:solidFill>
                            <a:srgbClr val="125AAC"/>
                          </a:solidFill>
                        </a:rPr>
                        <a:t>dành</a:t>
                      </a:r>
                      <a:r>
                        <a:rPr lang="en-US" sz="1800" dirty="0">
                          <a:solidFill>
                            <a:srgbClr val="125AAC"/>
                          </a:solidFill>
                        </a:rPr>
                        <a:t> </a:t>
                      </a:r>
                      <a:r>
                        <a:rPr lang="en-US" sz="1800" dirty="0" err="1">
                          <a:solidFill>
                            <a:srgbClr val="125AAC"/>
                          </a:solidFill>
                        </a:rPr>
                        <a:t>cho</a:t>
                      </a:r>
                      <a:r>
                        <a:rPr lang="en-US" sz="1800" dirty="0">
                          <a:solidFill>
                            <a:srgbClr val="125AAC"/>
                          </a:solidFill>
                        </a:rPr>
                        <a:t> </a:t>
                      </a:r>
                      <a:r>
                        <a:rPr lang="en-US" sz="1800" dirty="0" err="1">
                          <a:solidFill>
                            <a:srgbClr val="125AAC"/>
                          </a:solidFill>
                        </a:rPr>
                        <a:t>sinh</a:t>
                      </a:r>
                      <a:r>
                        <a:rPr lang="en-US" sz="1800" dirty="0">
                          <a:solidFill>
                            <a:srgbClr val="125AAC"/>
                          </a:solidFill>
                        </a:rPr>
                        <a:t> </a:t>
                      </a:r>
                      <a:r>
                        <a:rPr lang="en-US" sz="1800" dirty="0" err="1">
                          <a:solidFill>
                            <a:srgbClr val="125AAC"/>
                          </a:solidFill>
                        </a:rPr>
                        <a:t>viên</a:t>
                      </a:r>
                      <a:r>
                        <a:rPr lang="en-US" sz="1800" dirty="0">
                          <a:solidFill>
                            <a:srgbClr val="125AAC"/>
                          </a:solidFill>
                        </a:rPr>
                        <a:t> </a:t>
                      </a:r>
                      <a:r>
                        <a:rPr lang="en-US" sz="1800" dirty="0" err="1">
                          <a:solidFill>
                            <a:srgbClr val="125AAC"/>
                          </a:solidFill>
                        </a:rPr>
                        <a:t>chính</a:t>
                      </a:r>
                      <a:r>
                        <a:rPr lang="en-US" sz="1800" dirty="0">
                          <a:solidFill>
                            <a:srgbClr val="125AAC"/>
                          </a:solidFill>
                        </a:rPr>
                        <a:t> </a:t>
                      </a:r>
                      <a:r>
                        <a:rPr lang="en-US" sz="1800" dirty="0" err="1">
                          <a:solidFill>
                            <a:srgbClr val="125AAC"/>
                          </a:solidFill>
                        </a:rPr>
                        <a:t>thức</a:t>
                      </a:r>
                      <a:r>
                        <a:rPr lang="en-US" sz="1800" dirty="0">
                          <a:solidFill>
                            <a:srgbClr val="125AAC"/>
                          </a:solidFill>
                        </a:rPr>
                        <a:t> </a:t>
                      </a:r>
                      <a:r>
                        <a:rPr lang="en-US" sz="1800" dirty="0" err="1">
                          <a:solidFill>
                            <a:srgbClr val="125AAC"/>
                          </a:solidFill>
                        </a:rPr>
                        <a:t>từ</a:t>
                      </a:r>
                      <a:r>
                        <a:rPr lang="en-US" sz="1800" dirty="0">
                          <a:solidFill>
                            <a:srgbClr val="125AAC"/>
                          </a:solidFill>
                        </a:rPr>
                        <a:t> </a:t>
                      </a:r>
                      <a:r>
                        <a:rPr lang="en-US" sz="1800" dirty="0" err="1">
                          <a:solidFill>
                            <a:srgbClr val="125AAC"/>
                          </a:solidFill>
                        </a:rPr>
                        <a:t>nhà</a:t>
                      </a:r>
                      <a:r>
                        <a:rPr lang="en-US" sz="1800" dirty="0">
                          <a:solidFill>
                            <a:srgbClr val="125AAC"/>
                          </a:solidFill>
                        </a:rPr>
                        <a:t> </a:t>
                      </a:r>
                      <a:r>
                        <a:rPr lang="en-US" sz="1800" dirty="0" err="1">
                          <a:solidFill>
                            <a:srgbClr val="125AAC"/>
                          </a:solidFill>
                        </a:rPr>
                        <a:t>trường</a:t>
                      </a:r>
                      <a:endParaRPr lang="en-US" sz="1800" dirty="0">
                        <a:solidFill>
                          <a:srgbClr val="125AAC"/>
                        </a:solidFill>
                      </a:endParaRPr>
                    </a:p>
                    <a:p>
                      <a:pPr marL="285750" indent="-285750" algn="just">
                        <a:lnSpc>
                          <a:spcPct val="120000"/>
                        </a:lnSpc>
                        <a:buFont typeface="Wingdings" pitchFamily="2" charset="2"/>
                        <a:buChar char="v"/>
                      </a:pPr>
                      <a:r>
                        <a:rPr lang="en-US" sz="1800" dirty="0" err="1">
                          <a:solidFill>
                            <a:srgbClr val="125AAC"/>
                          </a:solidFill>
                        </a:rPr>
                        <a:t>Triển</a:t>
                      </a:r>
                      <a:r>
                        <a:rPr lang="en-US" sz="1800" dirty="0">
                          <a:solidFill>
                            <a:srgbClr val="125AAC"/>
                          </a:solidFill>
                        </a:rPr>
                        <a:t> </a:t>
                      </a:r>
                      <a:r>
                        <a:rPr lang="en-US" sz="1800" dirty="0" err="1">
                          <a:solidFill>
                            <a:srgbClr val="125AAC"/>
                          </a:solidFill>
                        </a:rPr>
                        <a:t>khai</a:t>
                      </a:r>
                      <a:r>
                        <a:rPr lang="en-US" sz="1800" dirty="0">
                          <a:solidFill>
                            <a:srgbClr val="125AAC"/>
                          </a:solidFill>
                        </a:rPr>
                        <a:t>, </a:t>
                      </a:r>
                      <a:r>
                        <a:rPr lang="en-US" sz="1800" dirty="0" err="1">
                          <a:solidFill>
                            <a:srgbClr val="125AAC"/>
                          </a:solidFill>
                        </a:rPr>
                        <a:t>cài</a:t>
                      </a:r>
                      <a:r>
                        <a:rPr lang="en-US" sz="1800" dirty="0">
                          <a:solidFill>
                            <a:srgbClr val="125AAC"/>
                          </a:solidFill>
                        </a:rPr>
                        <a:t> </a:t>
                      </a:r>
                      <a:r>
                        <a:rPr lang="en-US" sz="1800" dirty="0" err="1">
                          <a:solidFill>
                            <a:srgbClr val="125AAC"/>
                          </a:solidFill>
                        </a:rPr>
                        <a:t>đặt</a:t>
                      </a:r>
                      <a:r>
                        <a:rPr lang="en-US" sz="1800" dirty="0">
                          <a:solidFill>
                            <a:srgbClr val="125AAC"/>
                          </a:solidFill>
                        </a:rPr>
                        <a:t> </a:t>
                      </a:r>
                      <a:r>
                        <a:rPr lang="en-US" sz="1800" dirty="0" err="1">
                          <a:solidFill>
                            <a:srgbClr val="125AAC"/>
                          </a:solidFill>
                        </a:rPr>
                        <a:t>ít</a:t>
                      </a:r>
                      <a:r>
                        <a:rPr lang="en-US" sz="1800" dirty="0">
                          <a:solidFill>
                            <a:srgbClr val="125AAC"/>
                          </a:solidFill>
                        </a:rPr>
                        <a:t> </a:t>
                      </a:r>
                      <a:r>
                        <a:rPr lang="en-US" sz="1800" dirty="0" err="1">
                          <a:solidFill>
                            <a:srgbClr val="125AAC"/>
                          </a:solidFill>
                        </a:rPr>
                        <a:t>phức</a:t>
                      </a:r>
                      <a:r>
                        <a:rPr lang="en-US" sz="1800" dirty="0">
                          <a:solidFill>
                            <a:srgbClr val="125AAC"/>
                          </a:solidFill>
                        </a:rPr>
                        <a:t> </a:t>
                      </a:r>
                      <a:r>
                        <a:rPr lang="en-US" sz="1800" dirty="0" err="1">
                          <a:solidFill>
                            <a:srgbClr val="125AAC"/>
                          </a:solidFill>
                        </a:rPr>
                        <a:t>tạp</a:t>
                      </a:r>
                      <a:r>
                        <a:rPr lang="en-US" sz="1800" dirty="0">
                          <a:solidFill>
                            <a:srgbClr val="125AAC"/>
                          </a:solidFill>
                        </a:rPr>
                        <a:t> </a:t>
                      </a:r>
                      <a:r>
                        <a:rPr lang="en-US" sz="1800" dirty="0" err="1">
                          <a:solidFill>
                            <a:srgbClr val="125AAC"/>
                          </a:solidFill>
                        </a:rPr>
                        <a:t>hơn</a:t>
                      </a:r>
                      <a:r>
                        <a:rPr lang="en-US" sz="1800" dirty="0">
                          <a:solidFill>
                            <a:srgbClr val="125AAC"/>
                          </a:solidFill>
                        </a:rPr>
                        <a:t> </a:t>
                      </a:r>
                      <a:r>
                        <a:rPr lang="en-US" sz="1800" dirty="0" err="1">
                          <a:solidFill>
                            <a:srgbClr val="125AAC"/>
                          </a:solidFill>
                        </a:rPr>
                        <a:t>các</a:t>
                      </a:r>
                      <a:r>
                        <a:rPr lang="en-US" sz="1800" dirty="0">
                          <a:solidFill>
                            <a:srgbClr val="125AAC"/>
                          </a:solidFill>
                        </a:rPr>
                        <a:t> </a:t>
                      </a:r>
                      <a:r>
                        <a:rPr lang="en-US" sz="1800" dirty="0" err="1">
                          <a:solidFill>
                            <a:srgbClr val="125AAC"/>
                          </a:solidFill>
                        </a:rPr>
                        <a:t>giải</a:t>
                      </a:r>
                      <a:r>
                        <a:rPr lang="en-US" sz="1800" dirty="0">
                          <a:solidFill>
                            <a:srgbClr val="125AAC"/>
                          </a:solidFill>
                        </a:rPr>
                        <a:t> </a:t>
                      </a:r>
                      <a:r>
                        <a:rPr lang="en-US" sz="1800" dirty="0" err="1">
                          <a:solidFill>
                            <a:srgbClr val="125AAC"/>
                          </a:solidFill>
                        </a:rPr>
                        <a:t>pháp</a:t>
                      </a:r>
                      <a:r>
                        <a:rPr lang="en-US" sz="1800" dirty="0">
                          <a:solidFill>
                            <a:srgbClr val="125AAC"/>
                          </a:solidFill>
                        </a:rPr>
                        <a:t> </a:t>
                      </a:r>
                      <a:r>
                        <a:rPr lang="en-US" sz="1800" dirty="0" err="1">
                          <a:solidFill>
                            <a:srgbClr val="125AAC"/>
                          </a:solidFill>
                        </a:rPr>
                        <a:t>khác</a:t>
                      </a:r>
                      <a:r>
                        <a:rPr lang="en-US" sz="1800" dirty="0">
                          <a:solidFill>
                            <a:srgbClr val="125AAC"/>
                          </a:solidFill>
                        </a:rPr>
                        <a:t> </a:t>
                      </a:r>
                    </a:p>
                    <a:p>
                      <a:pPr marL="285750" indent="-285750" algn="just">
                        <a:lnSpc>
                          <a:spcPct val="120000"/>
                        </a:lnSpc>
                        <a:buFont typeface="Wingdings" pitchFamily="2" charset="2"/>
                        <a:buChar char="v"/>
                      </a:pPr>
                      <a:r>
                        <a:rPr lang="en-US" sz="1800" dirty="0" err="1">
                          <a:solidFill>
                            <a:srgbClr val="125AAC"/>
                          </a:solidFill>
                        </a:rPr>
                        <a:t>Mong</a:t>
                      </a:r>
                      <a:r>
                        <a:rPr lang="en-US" sz="1800" dirty="0">
                          <a:solidFill>
                            <a:srgbClr val="125AAC"/>
                          </a:solidFill>
                        </a:rPr>
                        <a:t> </a:t>
                      </a:r>
                      <a:r>
                        <a:rPr lang="en-US" sz="1800" dirty="0" err="1">
                          <a:solidFill>
                            <a:srgbClr val="125AAC"/>
                          </a:solidFill>
                        </a:rPr>
                        <a:t>muốn</a:t>
                      </a:r>
                      <a:r>
                        <a:rPr lang="en-US" sz="1800" dirty="0">
                          <a:solidFill>
                            <a:srgbClr val="125AAC"/>
                          </a:solidFill>
                        </a:rPr>
                        <a:t> </a:t>
                      </a:r>
                      <a:r>
                        <a:rPr lang="en-US" sz="1800" dirty="0" err="1">
                          <a:solidFill>
                            <a:srgbClr val="125AAC"/>
                          </a:solidFill>
                        </a:rPr>
                        <a:t>có</a:t>
                      </a:r>
                      <a:r>
                        <a:rPr lang="en-US" sz="1800" dirty="0">
                          <a:solidFill>
                            <a:srgbClr val="125AAC"/>
                          </a:solidFill>
                        </a:rPr>
                        <a:t> </a:t>
                      </a:r>
                      <a:r>
                        <a:rPr lang="en-US" sz="1800" dirty="0" err="1">
                          <a:solidFill>
                            <a:srgbClr val="125AAC"/>
                          </a:solidFill>
                        </a:rPr>
                        <a:t>thể</a:t>
                      </a:r>
                      <a:r>
                        <a:rPr lang="en-US" sz="1800" dirty="0">
                          <a:solidFill>
                            <a:srgbClr val="125AAC"/>
                          </a:solidFill>
                        </a:rPr>
                        <a:t> </a:t>
                      </a:r>
                      <a:r>
                        <a:rPr lang="en-US" sz="1800" dirty="0" err="1">
                          <a:solidFill>
                            <a:srgbClr val="125AAC"/>
                          </a:solidFill>
                        </a:rPr>
                        <a:t>được</a:t>
                      </a:r>
                      <a:r>
                        <a:rPr lang="en-US" sz="1800" dirty="0">
                          <a:solidFill>
                            <a:srgbClr val="125AAC"/>
                          </a:solidFill>
                        </a:rPr>
                        <a:t> </a:t>
                      </a:r>
                      <a:r>
                        <a:rPr lang="en-US" sz="1800" dirty="0" err="1">
                          <a:solidFill>
                            <a:srgbClr val="125AAC"/>
                          </a:solidFill>
                        </a:rPr>
                        <a:t>tích</a:t>
                      </a:r>
                      <a:r>
                        <a:rPr lang="en-US" sz="1800" dirty="0">
                          <a:solidFill>
                            <a:srgbClr val="125AAC"/>
                          </a:solidFill>
                        </a:rPr>
                        <a:t> </a:t>
                      </a:r>
                      <a:r>
                        <a:rPr lang="en-US" sz="1800" dirty="0" err="1">
                          <a:solidFill>
                            <a:srgbClr val="125AAC"/>
                          </a:solidFill>
                        </a:rPr>
                        <a:t>hợp</a:t>
                      </a:r>
                      <a:r>
                        <a:rPr lang="en-US" sz="1800" dirty="0">
                          <a:solidFill>
                            <a:srgbClr val="125AAC"/>
                          </a:solidFill>
                        </a:rPr>
                        <a:t>/</a:t>
                      </a:r>
                      <a:r>
                        <a:rPr lang="en-US" sz="1800" dirty="0" err="1">
                          <a:solidFill>
                            <a:srgbClr val="125AAC"/>
                          </a:solidFill>
                        </a:rPr>
                        <a:t>phát</a:t>
                      </a:r>
                      <a:r>
                        <a:rPr lang="en-US" sz="1800" dirty="0">
                          <a:solidFill>
                            <a:srgbClr val="125AAC"/>
                          </a:solidFill>
                        </a:rPr>
                        <a:t> </a:t>
                      </a:r>
                      <a:r>
                        <a:rPr lang="en-US" sz="1800" dirty="0" err="1">
                          <a:solidFill>
                            <a:srgbClr val="125AAC"/>
                          </a:solidFill>
                        </a:rPr>
                        <a:t>triển</a:t>
                      </a:r>
                      <a:r>
                        <a:rPr lang="en-US" sz="1800" dirty="0">
                          <a:solidFill>
                            <a:srgbClr val="125AAC"/>
                          </a:solidFill>
                        </a:rPr>
                        <a:t> </a:t>
                      </a:r>
                      <a:r>
                        <a:rPr lang="en-US" sz="1800" dirty="0" err="1">
                          <a:solidFill>
                            <a:srgbClr val="125AAC"/>
                          </a:solidFill>
                        </a:rPr>
                        <a:t>tính</a:t>
                      </a:r>
                      <a:r>
                        <a:rPr lang="en-US" sz="1800" dirty="0">
                          <a:solidFill>
                            <a:srgbClr val="125AAC"/>
                          </a:solidFill>
                        </a:rPr>
                        <a:t> </a:t>
                      </a:r>
                      <a:r>
                        <a:rPr lang="en-US" sz="1800" dirty="0" err="1">
                          <a:solidFill>
                            <a:srgbClr val="125AAC"/>
                          </a:solidFill>
                        </a:rPr>
                        <a:t>năng</a:t>
                      </a:r>
                      <a:r>
                        <a:rPr lang="en-US" sz="1800" dirty="0">
                          <a:solidFill>
                            <a:srgbClr val="125AAC"/>
                          </a:solidFill>
                        </a:rPr>
                        <a:t> </a:t>
                      </a:r>
                      <a:r>
                        <a:rPr lang="en-US" sz="1800" dirty="0" err="1">
                          <a:solidFill>
                            <a:srgbClr val="125AAC"/>
                          </a:solidFill>
                        </a:rPr>
                        <a:t>mới</a:t>
                      </a:r>
                      <a:r>
                        <a:rPr lang="en-US" sz="1800" dirty="0">
                          <a:solidFill>
                            <a:srgbClr val="125AAC"/>
                          </a:solidFill>
                        </a:rPr>
                        <a:t> </a:t>
                      </a:r>
                      <a:r>
                        <a:rPr lang="en-US" sz="1800" dirty="0" err="1">
                          <a:solidFill>
                            <a:srgbClr val="125AAC"/>
                          </a:solidFill>
                        </a:rPr>
                        <a:t>vào</a:t>
                      </a:r>
                      <a:r>
                        <a:rPr lang="en-US" sz="1800" dirty="0">
                          <a:solidFill>
                            <a:srgbClr val="125AAC"/>
                          </a:solidFill>
                        </a:rPr>
                        <a:t> </a:t>
                      </a:r>
                      <a:r>
                        <a:rPr lang="en-US" sz="1800" dirty="0" err="1">
                          <a:solidFill>
                            <a:srgbClr val="125AAC"/>
                          </a:solidFill>
                        </a:rPr>
                        <a:t>cơ</a:t>
                      </a:r>
                      <a:r>
                        <a:rPr lang="en-US" sz="1800" dirty="0">
                          <a:solidFill>
                            <a:srgbClr val="125AAC"/>
                          </a:solidFill>
                        </a:rPr>
                        <a:t> </a:t>
                      </a:r>
                      <a:r>
                        <a:rPr lang="en-US" sz="1800" dirty="0" err="1">
                          <a:solidFill>
                            <a:srgbClr val="125AAC"/>
                          </a:solidFill>
                        </a:rPr>
                        <a:t>sở</a:t>
                      </a:r>
                      <a:r>
                        <a:rPr lang="en-US" sz="1800" dirty="0">
                          <a:solidFill>
                            <a:srgbClr val="125AAC"/>
                          </a:solidFill>
                        </a:rPr>
                        <a:t> </a:t>
                      </a:r>
                      <a:r>
                        <a:rPr lang="en-US" sz="1800" dirty="0" err="1">
                          <a:solidFill>
                            <a:srgbClr val="125AAC"/>
                          </a:solidFill>
                        </a:rPr>
                        <a:t>dữ</a:t>
                      </a:r>
                      <a:r>
                        <a:rPr lang="en-US" sz="1800" dirty="0">
                          <a:solidFill>
                            <a:srgbClr val="125AAC"/>
                          </a:solidFill>
                        </a:rPr>
                        <a:t> </a:t>
                      </a:r>
                      <a:r>
                        <a:rPr lang="en-US" sz="1800" dirty="0" err="1">
                          <a:solidFill>
                            <a:srgbClr val="125AAC"/>
                          </a:solidFill>
                        </a:rPr>
                        <a:t>liệu</a:t>
                      </a:r>
                      <a:r>
                        <a:rPr lang="en-US" sz="1800" dirty="0">
                          <a:solidFill>
                            <a:srgbClr val="125AAC"/>
                          </a:solidFill>
                        </a:rPr>
                        <a:t> </a:t>
                      </a:r>
                      <a:r>
                        <a:rPr lang="en-US" sz="1800" dirty="0" err="1">
                          <a:solidFill>
                            <a:srgbClr val="125AAC"/>
                          </a:solidFill>
                        </a:rPr>
                        <a:t>sinh</a:t>
                      </a:r>
                      <a:r>
                        <a:rPr lang="en-US" sz="1800" dirty="0">
                          <a:solidFill>
                            <a:srgbClr val="125AAC"/>
                          </a:solidFill>
                        </a:rPr>
                        <a:t> </a:t>
                      </a:r>
                      <a:r>
                        <a:rPr lang="en-US" sz="1800" dirty="0" err="1">
                          <a:solidFill>
                            <a:srgbClr val="125AAC"/>
                          </a:solidFill>
                        </a:rPr>
                        <a:t>viên</a:t>
                      </a:r>
                      <a:r>
                        <a:rPr lang="en-US" sz="1800" dirty="0">
                          <a:solidFill>
                            <a:srgbClr val="125AAC"/>
                          </a:solidFill>
                        </a:rPr>
                        <a:t> </a:t>
                      </a:r>
                      <a:r>
                        <a:rPr lang="en-US" sz="1800" dirty="0" err="1">
                          <a:solidFill>
                            <a:srgbClr val="125AAC"/>
                          </a:solidFill>
                        </a:rPr>
                        <a:t>thực</a:t>
                      </a:r>
                      <a:r>
                        <a:rPr lang="en-US" sz="1800" dirty="0">
                          <a:solidFill>
                            <a:srgbClr val="125AAC"/>
                          </a:solidFill>
                        </a:rPr>
                        <a:t> </a:t>
                      </a:r>
                      <a:r>
                        <a:rPr lang="en-US" sz="1800" dirty="0" err="1">
                          <a:solidFill>
                            <a:srgbClr val="125AAC"/>
                          </a:solidFill>
                        </a:rPr>
                        <a:t>tế</a:t>
                      </a:r>
                      <a:r>
                        <a:rPr lang="en-US" sz="1800" dirty="0">
                          <a:solidFill>
                            <a:srgbClr val="125AAC"/>
                          </a:solidFill>
                        </a:rPr>
                        <a:t> </a:t>
                      </a:r>
                      <a:r>
                        <a:rPr lang="en-US" sz="1800" dirty="0" err="1">
                          <a:solidFill>
                            <a:srgbClr val="125AAC"/>
                          </a:solidFill>
                        </a:rPr>
                        <a:t>của</a:t>
                      </a:r>
                      <a:r>
                        <a:rPr lang="en-US" sz="1800" dirty="0">
                          <a:solidFill>
                            <a:srgbClr val="125AAC"/>
                          </a:solidFill>
                        </a:rPr>
                        <a:t> </a:t>
                      </a:r>
                      <a:r>
                        <a:rPr lang="en-US" sz="1800" dirty="0" err="1">
                          <a:solidFill>
                            <a:srgbClr val="125AAC"/>
                          </a:solidFill>
                        </a:rPr>
                        <a:t>Nhà</a:t>
                      </a:r>
                      <a:r>
                        <a:rPr lang="en-US" sz="1800" dirty="0">
                          <a:solidFill>
                            <a:srgbClr val="125AAC"/>
                          </a:solidFill>
                        </a:rPr>
                        <a:t> </a:t>
                      </a:r>
                      <a:r>
                        <a:rPr lang="en-US" sz="1800" dirty="0" err="1">
                          <a:solidFill>
                            <a:srgbClr val="125AAC"/>
                          </a:solidFill>
                        </a:rPr>
                        <a:t>Trường</a:t>
                      </a:r>
                      <a:r>
                        <a:rPr lang="en-US" sz="1800" dirty="0">
                          <a:solidFill>
                            <a:srgbClr val="125AAC"/>
                          </a:solidFill>
                        </a:rPr>
                        <a:t> / Khoa </a:t>
                      </a:r>
                      <a:r>
                        <a:rPr lang="en-US" sz="1800" dirty="0" err="1">
                          <a:solidFill>
                            <a:srgbClr val="125AAC"/>
                          </a:solidFill>
                        </a:rPr>
                        <a:t>Công</a:t>
                      </a:r>
                      <a:r>
                        <a:rPr lang="en-US" sz="1800" dirty="0">
                          <a:solidFill>
                            <a:srgbClr val="125AAC"/>
                          </a:solidFill>
                        </a:rPr>
                        <a:t> </a:t>
                      </a:r>
                      <a:r>
                        <a:rPr lang="en-US" sz="1800" dirty="0" err="1">
                          <a:solidFill>
                            <a:srgbClr val="125AAC"/>
                          </a:solidFill>
                        </a:rPr>
                        <a:t>nghệ</a:t>
                      </a:r>
                      <a:r>
                        <a:rPr lang="en-US" sz="1800" dirty="0">
                          <a:solidFill>
                            <a:srgbClr val="125AAC"/>
                          </a:solidFill>
                        </a:rPr>
                        <a:t> </a:t>
                      </a:r>
                      <a:r>
                        <a:rPr lang="en-US" sz="1800" dirty="0" err="1">
                          <a:solidFill>
                            <a:srgbClr val="125AAC"/>
                          </a:solidFill>
                        </a:rPr>
                        <a:t>Thông</a:t>
                      </a:r>
                      <a:r>
                        <a:rPr lang="en-US" sz="1800" dirty="0">
                          <a:solidFill>
                            <a:srgbClr val="125AAC"/>
                          </a:solidFill>
                        </a:rPr>
                        <a:t> tin.</a:t>
                      </a:r>
                    </a:p>
                    <a:p>
                      <a:pPr marL="285750" indent="-285750">
                        <a:buFont typeface="Wingdings" pitchFamily="2" charset="2"/>
                        <a:buChar char="v"/>
                      </a:pPr>
                      <a:endParaRPr lang="en-US" dirty="0">
                        <a:solidFill>
                          <a:srgbClr val="125AAC"/>
                        </a:solidFill>
                      </a:endParaRPr>
                    </a:p>
                  </a:txBody>
                  <a:tcPr/>
                </a:tc>
                <a:extLst>
                  <a:ext uri="{0D108BD9-81ED-4DB2-BD59-A6C34878D82A}">
                    <a16:rowId xmlns:a16="http://schemas.microsoft.com/office/drawing/2014/main" val="2550110696"/>
                  </a:ext>
                </a:extLst>
              </a:tr>
            </a:tbl>
          </a:graphicData>
        </a:graphic>
      </p:graphicFrame>
    </p:spTree>
    <p:extLst>
      <p:ext uri="{BB962C8B-B14F-4D97-AF65-F5344CB8AC3E}">
        <p14:creationId xmlns:p14="http://schemas.microsoft.com/office/powerpoint/2010/main" val="1573672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5</a:t>
            </a:fld>
            <a:endParaRPr lang="en-US" dirty="0"/>
          </a:p>
        </p:txBody>
      </p:sp>
      <p:sp>
        <p:nvSpPr>
          <p:cNvPr id="3" name="Title 2"/>
          <p:cNvSpPr>
            <a:spLocks noGrp="1"/>
          </p:cNvSpPr>
          <p:nvPr>
            <p:ph type="title"/>
          </p:nvPr>
        </p:nvSpPr>
        <p:spPr>
          <a:xfrm>
            <a:off x="374536" y="139436"/>
            <a:ext cx="11735086" cy="433442"/>
          </a:xfrm>
        </p:spPr>
        <p:txBody>
          <a:bodyPr>
            <a:noAutofit/>
          </a:bodyPr>
          <a:lstStyle/>
          <a:p>
            <a:r>
              <a:rPr lang="en-US" sz="3200" dirty="0">
                <a:latin typeface="+mn-lt"/>
                <a:cs typeface="Times New Roman" panose="02020603050405020304" pitchFamily="18" charset="0"/>
              </a:rPr>
              <a:t>Một số giải pháp trong các bài toán điểm danh thực tế</a:t>
            </a:r>
          </a:p>
        </p:txBody>
      </p:sp>
      <p:graphicFrame>
        <p:nvGraphicFramePr>
          <p:cNvPr id="6" name="Table 6">
            <a:extLst>
              <a:ext uri="{FF2B5EF4-FFF2-40B4-BE49-F238E27FC236}">
                <a16:creationId xmlns:a16="http://schemas.microsoft.com/office/drawing/2014/main" id="{27854076-FBE9-7C53-29F1-59E25E9B45A4}"/>
              </a:ext>
            </a:extLst>
          </p:cNvPr>
          <p:cNvGraphicFramePr>
            <a:graphicFrameLocks noGrp="1"/>
          </p:cNvGraphicFramePr>
          <p:nvPr>
            <p:extLst>
              <p:ext uri="{D42A27DB-BD31-4B8C-83A1-F6EECF244321}">
                <p14:modId xmlns:p14="http://schemas.microsoft.com/office/powerpoint/2010/main" val="1684991068"/>
              </p:ext>
            </p:extLst>
          </p:nvPr>
        </p:nvGraphicFramePr>
        <p:xfrm>
          <a:off x="724929" y="1119674"/>
          <a:ext cx="10462052" cy="5169159"/>
        </p:xfrm>
        <a:graphic>
          <a:graphicData uri="http://schemas.openxmlformats.org/drawingml/2006/table">
            <a:tbl>
              <a:tblPr firstRow="1" bandRow="1">
                <a:tableStyleId>{5C22544A-7EE6-4342-B048-85BDC9FD1C3A}</a:tableStyleId>
              </a:tblPr>
              <a:tblGrid>
                <a:gridCol w="2615430">
                  <a:extLst>
                    <a:ext uri="{9D8B030D-6E8A-4147-A177-3AD203B41FA5}">
                      <a16:colId xmlns:a16="http://schemas.microsoft.com/office/drawing/2014/main" val="1709528486"/>
                    </a:ext>
                  </a:extLst>
                </a:gridCol>
                <a:gridCol w="2615596">
                  <a:extLst>
                    <a:ext uri="{9D8B030D-6E8A-4147-A177-3AD203B41FA5}">
                      <a16:colId xmlns:a16="http://schemas.microsoft.com/office/drawing/2014/main" val="734448718"/>
                    </a:ext>
                  </a:extLst>
                </a:gridCol>
                <a:gridCol w="2615513">
                  <a:extLst>
                    <a:ext uri="{9D8B030D-6E8A-4147-A177-3AD203B41FA5}">
                      <a16:colId xmlns:a16="http://schemas.microsoft.com/office/drawing/2014/main" val="3788051328"/>
                    </a:ext>
                  </a:extLst>
                </a:gridCol>
                <a:gridCol w="2615513">
                  <a:extLst>
                    <a:ext uri="{9D8B030D-6E8A-4147-A177-3AD203B41FA5}">
                      <a16:colId xmlns:a16="http://schemas.microsoft.com/office/drawing/2014/main" val="821588852"/>
                    </a:ext>
                  </a:extLst>
                </a:gridCol>
              </a:tblGrid>
              <a:tr h="506279">
                <a:tc>
                  <a:txBody>
                    <a:bodyPr/>
                    <a:lstStyle/>
                    <a:p>
                      <a:pPr algn="ctr"/>
                      <a:r>
                        <a:rPr lang="en-US" sz="1700"/>
                        <a:t>Nhận dạng vân tay</a:t>
                      </a:r>
                    </a:p>
                  </a:txBody>
                  <a:tcPr anchor="ctr"/>
                </a:tc>
                <a:tc>
                  <a:txBody>
                    <a:bodyPr/>
                    <a:lstStyle/>
                    <a:p>
                      <a:pPr algn="ctr"/>
                      <a:r>
                        <a:rPr lang="en-US" sz="1700"/>
                        <a:t>Nhận dạng mống mắt</a:t>
                      </a:r>
                    </a:p>
                  </a:txBody>
                  <a:tcPr anchor="ctr"/>
                </a:tc>
                <a:tc>
                  <a:txBody>
                    <a:bodyPr/>
                    <a:lstStyle/>
                    <a:p>
                      <a:pPr algn="ctr"/>
                      <a:r>
                        <a:rPr lang="en-US" sz="1700"/>
                        <a:t>Nhận dạng khuôn mặt</a:t>
                      </a:r>
                    </a:p>
                  </a:txBody>
                  <a:tcPr anchor="ctr"/>
                </a:tc>
                <a:tc>
                  <a:txBody>
                    <a:bodyPr/>
                    <a:lstStyle/>
                    <a:p>
                      <a:pPr algn="ctr"/>
                      <a:r>
                        <a:rPr lang="en-US" sz="1700"/>
                        <a:t>Công nghệ RFID</a:t>
                      </a:r>
                    </a:p>
                  </a:txBody>
                  <a:tcPr anchor="ctr"/>
                </a:tc>
                <a:extLst>
                  <a:ext uri="{0D108BD9-81ED-4DB2-BD59-A6C34878D82A}">
                    <a16:rowId xmlns:a16="http://schemas.microsoft.com/office/drawing/2014/main" val="3146170811"/>
                  </a:ext>
                </a:extLst>
              </a:tr>
              <a:tr h="2331440">
                <a:tc gridSpan="4">
                  <a:txBody>
                    <a:bodyPr/>
                    <a:lstStyle/>
                    <a:p>
                      <a:pPr marL="285750" indent="-285750">
                        <a:buFont typeface="Wingdings" pitchFamily="2" charset="2"/>
                        <a:buChar char="v"/>
                      </a:pPr>
                      <a:r>
                        <a:rPr lang="en-US">
                          <a:solidFill>
                            <a:srgbClr val="125AAC"/>
                          </a:solidFill>
                        </a:rPr>
                        <a:t>Độ tin cậy cao</a:t>
                      </a:r>
                    </a:p>
                    <a:p>
                      <a:pPr marL="285750" indent="-285750">
                        <a:buFont typeface="Wingdings" pitchFamily="2" charset="2"/>
                        <a:buChar char="v"/>
                      </a:pPr>
                      <a:r>
                        <a:rPr lang="en-US">
                          <a:solidFill>
                            <a:srgbClr val="125AAC"/>
                          </a:solidFill>
                        </a:rPr>
                        <a:t>Tính bảo mật cao</a:t>
                      </a: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v"/>
                        <a:tabLst/>
                        <a:defRPr/>
                      </a:pPr>
                      <a:r>
                        <a:rPr lang="vi-VN" sz="1800" kern="1200">
                          <a:solidFill>
                            <a:srgbClr val="125AAC"/>
                          </a:solidFill>
                          <a:effectLst/>
                          <a:latin typeface="+mn-lt"/>
                          <a:ea typeface="+mn-ea"/>
                          <a:cs typeface="+mn-cs"/>
                        </a:rPr>
                        <a:t>Tốc độ nhanh ( công nghệ RFID ), chính xác.</a:t>
                      </a:r>
                      <a:endParaRPr lang="en-US">
                        <a:solidFill>
                          <a:srgbClr val="125AAC"/>
                        </a:solidFill>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v"/>
                        <a:tabLst/>
                        <a:defRPr/>
                      </a:pPr>
                      <a:r>
                        <a:rPr lang="vi-VN" sz="1800" kern="1200">
                          <a:solidFill>
                            <a:srgbClr val="125AAC"/>
                          </a:solidFill>
                          <a:effectLst/>
                          <a:latin typeface="+mn-lt"/>
                          <a:ea typeface="+mn-ea"/>
                          <a:cs typeface="+mn-cs"/>
                        </a:rPr>
                        <a:t>Đề xuất sử dụng hệ thống này trong trường hợp cần mức độ an ninh cao vì sinh trắc học ( vân tay, mống mắt, khuôn mặt ) là duy nhất và không thể làm giả. </a:t>
                      </a:r>
                    </a:p>
                  </a:txBody>
                  <a:tcPr/>
                </a:tc>
                <a:tc hMerge="1">
                  <a:txBody>
                    <a:bodyPr/>
                    <a:lstStyle/>
                    <a:p>
                      <a:pPr marL="285750" indent="-285750">
                        <a:buFont typeface="Wingdings" pitchFamily="2" charset="2"/>
                        <a:buChar char="v"/>
                      </a:pPr>
                      <a:r>
                        <a:rPr lang="en-US">
                          <a:solidFill>
                            <a:srgbClr val="125AAC"/>
                          </a:solidFill>
                        </a:rPr>
                        <a:t>Sinh viên, giảng viên</a:t>
                      </a:r>
                    </a:p>
                    <a:p>
                      <a:pPr marL="285750" indent="-285750">
                        <a:buFont typeface="Wingdings" pitchFamily="2" charset="2"/>
                        <a:buChar char="v"/>
                      </a:pPr>
                      <a:r>
                        <a:rPr lang="en-US">
                          <a:solidFill>
                            <a:srgbClr val="125AAC"/>
                          </a:solidFill>
                        </a:rPr>
                        <a:t>Quản trị viên hệ thống</a:t>
                      </a:r>
                    </a:p>
                  </a:txBody>
                  <a:tcPr/>
                </a:tc>
                <a:tc hMerge="1">
                  <a:txBody>
                    <a:bodyPr/>
                    <a:lstStyle/>
                    <a:p>
                      <a:pPr marL="285750" indent="-285750">
                        <a:buFont typeface="Wingdings" pitchFamily="2" charset="2"/>
                        <a:buChar char="v"/>
                      </a:pPr>
                      <a:r>
                        <a:rPr lang="en-US">
                          <a:solidFill>
                            <a:srgbClr val="125AAC"/>
                          </a:solidFill>
                        </a:rPr>
                        <a:t>Dựa </a:t>
                      </a:r>
                    </a:p>
                  </a:txBody>
                  <a:tcPr/>
                </a:tc>
                <a:tc hMerge="1">
                  <a:txBody>
                    <a:bodyPr/>
                    <a:lstStyle/>
                    <a:p>
                      <a:pPr marL="285750" indent="-285750">
                        <a:buFont typeface="Wingdings" pitchFamily="2" charset="2"/>
                        <a:buChar char="v"/>
                      </a:pPr>
                      <a:endParaRPr lang="en-US">
                        <a:solidFill>
                          <a:srgbClr val="125AAC"/>
                        </a:solidFill>
                      </a:endParaRPr>
                    </a:p>
                  </a:txBody>
                  <a:tcPr/>
                </a:tc>
                <a:extLst>
                  <a:ext uri="{0D108BD9-81ED-4DB2-BD59-A6C34878D82A}">
                    <a16:rowId xmlns:a16="http://schemas.microsoft.com/office/drawing/2014/main" val="2550110696"/>
                  </a:ext>
                </a:extLst>
              </a:tr>
              <a:tr h="2331440">
                <a:tc gridSpan="4">
                  <a:txBody>
                    <a:bodyPr/>
                    <a:lstStyle/>
                    <a:p>
                      <a:pPr marL="285750" indent="-285750">
                        <a:buFont typeface="Wingdings" pitchFamily="2" charset="2"/>
                        <a:buChar char="v"/>
                      </a:pPr>
                      <a:r>
                        <a:rPr lang="en-US">
                          <a:solidFill>
                            <a:srgbClr val="125AAC"/>
                          </a:solidFill>
                        </a:rPr>
                        <a:t>Chi phí lắp đặt cao.</a:t>
                      </a:r>
                    </a:p>
                    <a:p>
                      <a:pPr marL="285750" indent="-285750">
                        <a:buFont typeface="Wingdings" pitchFamily="2" charset="2"/>
                        <a:buChar char="v"/>
                      </a:pPr>
                      <a:r>
                        <a:rPr lang="vi-VN">
                          <a:solidFill>
                            <a:srgbClr val="125AAC"/>
                          </a:solidFill>
                        </a:rPr>
                        <a:t>Cần người có chuyên môn tốt để lắp đặt và triển khai hệ thống.</a:t>
                      </a:r>
                    </a:p>
                    <a:p>
                      <a:pPr marL="285750" indent="-285750">
                        <a:buFont typeface="Wingdings" pitchFamily="2" charset="2"/>
                        <a:buChar char="v"/>
                      </a:pPr>
                      <a:r>
                        <a:rPr lang="vi-VN">
                          <a:solidFill>
                            <a:srgbClr val="125AAC"/>
                          </a:solidFill>
                        </a:rPr>
                        <a:t>Vị trị lắp đặt cố định</a:t>
                      </a:r>
                    </a:p>
                    <a:p>
                      <a:pPr marL="285750" indent="-285750">
                        <a:buFont typeface="Wingdings" pitchFamily="2" charset="2"/>
                        <a:buChar char="v"/>
                      </a:pPr>
                      <a:r>
                        <a:rPr lang="vi-VN" sz="1800" kern="1200">
                          <a:solidFill>
                            <a:srgbClr val="125AAC"/>
                          </a:solidFill>
                          <a:effectLst/>
                          <a:latin typeface="+mn-lt"/>
                          <a:ea typeface="+mn-ea"/>
                          <a:cs typeface="+mn-cs"/>
                        </a:rPr>
                        <a:t>Tuy nhiên nó bao gồm độ chắc chắn không cao là do các vấn đề về kĩ thuật và hạn ché. Đây cũng bao gồm chi phí cho thiết bị phần cứng.</a:t>
                      </a:r>
                    </a:p>
                    <a:p>
                      <a:pPr marL="285750" indent="-285750">
                        <a:buFont typeface="Wingdings" pitchFamily="2" charset="2"/>
                        <a:buChar char="v"/>
                      </a:pPr>
                      <a:r>
                        <a:rPr lang="vi-VN" sz="1800" kern="1200">
                          <a:solidFill>
                            <a:srgbClr val="125AAC"/>
                          </a:solidFill>
                          <a:effectLst/>
                          <a:latin typeface="+mn-lt"/>
                          <a:ea typeface="+mn-ea"/>
                          <a:cs typeface="+mn-cs"/>
                        </a:rPr>
                        <a:t>Khó áp dụng đối với các mô hình điểm danh không thường xuyên như: điểm danh hội họp, lớp học nhỏ lẻ,…</a:t>
                      </a:r>
                      <a:endParaRPr lang="en-US">
                        <a:solidFill>
                          <a:srgbClr val="125AAC"/>
                        </a:solidFill>
                      </a:endParaRPr>
                    </a:p>
                  </a:txBody>
                  <a:tcPr/>
                </a:tc>
                <a:tc hMerge="1">
                  <a:txBody>
                    <a:bodyPr/>
                    <a:lstStyle/>
                    <a:p>
                      <a:pPr marL="285750" indent="-285750">
                        <a:buFont typeface="Wingdings" pitchFamily="2" charset="2"/>
                        <a:buChar char="v"/>
                      </a:pPr>
                      <a:endParaRPr lang="en-US">
                        <a:solidFill>
                          <a:srgbClr val="125AAC"/>
                        </a:solidFill>
                      </a:endParaRPr>
                    </a:p>
                  </a:txBody>
                  <a:tcPr/>
                </a:tc>
                <a:tc hMerge="1">
                  <a:txBody>
                    <a:bodyPr/>
                    <a:lstStyle/>
                    <a:p>
                      <a:pPr marL="285750" indent="-285750">
                        <a:buFont typeface="Wingdings" pitchFamily="2" charset="2"/>
                        <a:buChar char="v"/>
                      </a:pPr>
                      <a:endParaRPr lang="en-US">
                        <a:solidFill>
                          <a:srgbClr val="125AAC"/>
                        </a:solidFill>
                      </a:endParaRPr>
                    </a:p>
                  </a:txBody>
                  <a:tcPr/>
                </a:tc>
                <a:tc hMerge="1">
                  <a:txBody>
                    <a:bodyPr/>
                    <a:lstStyle/>
                    <a:p>
                      <a:pPr marL="285750" indent="-285750">
                        <a:buFont typeface="Wingdings" pitchFamily="2" charset="2"/>
                        <a:buChar char="v"/>
                      </a:pPr>
                      <a:endParaRPr lang="en-US">
                        <a:solidFill>
                          <a:srgbClr val="125AAC"/>
                        </a:solidFill>
                      </a:endParaRPr>
                    </a:p>
                  </a:txBody>
                  <a:tcPr/>
                </a:tc>
                <a:extLst>
                  <a:ext uri="{0D108BD9-81ED-4DB2-BD59-A6C34878D82A}">
                    <a16:rowId xmlns:a16="http://schemas.microsoft.com/office/drawing/2014/main" val="58815931"/>
                  </a:ext>
                </a:extLst>
              </a:tr>
            </a:tbl>
          </a:graphicData>
        </a:graphic>
      </p:graphicFrame>
    </p:spTree>
    <p:extLst>
      <p:ext uri="{BB962C8B-B14F-4D97-AF65-F5344CB8AC3E}">
        <p14:creationId xmlns:p14="http://schemas.microsoft.com/office/powerpoint/2010/main" val="254683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E4DC-568D-ECB8-5269-7D1D686877E0}"/>
              </a:ext>
            </a:extLst>
          </p:cNvPr>
          <p:cNvSpPr>
            <a:spLocks noGrp="1"/>
          </p:cNvSpPr>
          <p:nvPr>
            <p:ph type="ctrTitle"/>
          </p:nvPr>
        </p:nvSpPr>
        <p:spPr/>
        <p:txBody>
          <a:bodyPr/>
          <a:lstStyle/>
          <a:p>
            <a:r>
              <a:rPr lang="en-US"/>
              <a:t>Công nghệ phát triển</a:t>
            </a:r>
          </a:p>
        </p:txBody>
      </p:sp>
      <p:pic>
        <p:nvPicPr>
          <p:cNvPr id="4" name="Picture 3" descr="Shape, rectangle&#10;&#10;Description automatically generated">
            <a:extLst>
              <a:ext uri="{FF2B5EF4-FFF2-40B4-BE49-F238E27FC236}">
                <a16:creationId xmlns:a16="http://schemas.microsoft.com/office/drawing/2014/main" id="{9293AB2D-6973-00F2-D642-76491AA7CE43}"/>
              </a:ext>
            </a:extLst>
          </p:cNvPr>
          <p:cNvPicPr>
            <a:picLocks noChangeAspect="1"/>
          </p:cNvPicPr>
          <p:nvPr/>
        </p:nvPicPr>
        <p:blipFill>
          <a:blip r:embed="rId2"/>
          <a:stretch>
            <a:fillRect/>
          </a:stretch>
        </p:blipFill>
        <p:spPr>
          <a:xfrm>
            <a:off x="276045" y="309985"/>
            <a:ext cx="8566030" cy="1257511"/>
          </a:xfrm>
          <a:prstGeom prst="rect">
            <a:avLst/>
          </a:prstGeom>
        </p:spPr>
      </p:pic>
      <p:sp>
        <p:nvSpPr>
          <p:cNvPr id="3" name="Text Placeholder 2">
            <a:extLst>
              <a:ext uri="{FF2B5EF4-FFF2-40B4-BE49-F238E27FC236}">
                <a16:creationId xmlns:a16="http://schemas.microsoft.com/office/drawing/2014/main" id="{AE018F53-45B5-A7FC-6FB5-4F3827541225}"/>
              </a:ext>
            </a:extLst>
          </p:cNvPr>
          <p:cNvSpPr>
            <a:spLocks noGrp="1"/>
          </p:cNvSpPr>
          <p:nvPr>
            <p:ph type="body" idx="1"/>
          </p:nvPr>
        </p:nvSpPr>
        <p:spPr>
          <a:xfrm>
            <a:off x="535679" y="3785924"/>
            <a:ext cx="9243321" cy="935366"/>
          </a:xfrm>
        </p:spPr>
        <p:txBody>
          <a:bodyPr/>
          <a:lstStyle/>
          <a:p>
            <a:r>
              <a:rPr lang="en-US"/>
              <a:t>1.  Yêu cầu đặt ra của hệ thống</a:t>
            </a:r>
          </a:p>
          <a:p>
            <a:r>
              <a:rPr lang="en-US"/>
              <a:t>2.  Giải pháp công nghệ và chi phí triển khai</a:t>
            </a:r>
          </a:p>
        </p:txBody>
      </p:sp>
    </p:spTree>
    <p:extLst>
      <p:ext uri="{BB962C8B-B14F-4D97-AF65-F5344CB8AC3E}">
        <p14:creationId xmlns:p14="http://schemas.microsoft.com/office/powerpoint/2010/main" val="1803085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7</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dirty="0">
                <a:latin typeface="+mn-lt"/>
                <a:cs typeface="Times New Roman" panose="02020603050405020304" pitchFamily="18" charset="0"/>
              </a:rPr>
              <a:t>Công nghệ phát triển</a:t>
            </a:r>
          </a:p>
        </p:txBody>
      </p:sp>
      <p:sp>
        <p:nvSpPr>
          <p:cNvPr id="4" name="TextBox 3">
            <a:extLst>
              <a:ext uri="{FF2B5EF4-FFF2-40B4-BE49-F238E27FC236}">
                <a16:creationId xmlns:a16="http://schemas.microsoft.com/office/drawing/2014/main" id="{E95FBF22-3406-9D33-2D92-8BDDEAF04C15}"/>
              </a:ext>
            </a:extLst>
          </p:cNvPr>
          <p:cNvSpPr txBox="1"/>
          <p:nvPr/>
        </p:nvSpPr>
        <p:spPr>
          <a:xfrm>
            <a:off x="591774" y="1157692"/>
            <a:ext cx="4029653" cy="461665"/>
          </a:xfrm>
          <a:prstGeom prst="rect">
            <a:avLst/>
          </a:prstGeom>
          <a:noFill/>
        </p:spPr>
        <p:txBody>
          <a:bodyPr wrap="square" rtlCol="0">
            <a:spAutoFit/>
          </a:bodyPr>
          <a:lstStyle/>
          <a:p>
            <a:r>
              <a:rPr lang="en-US" sz="2400" b="1">
                <a:solidFill>
                  <a:srgbClr val="125AAC"/>
                </a:solidFill>
                <a:latin typeface="+mj-lt"/>
              </a:rPr>
              <a:t>Yêu cầu đặt ra:</a:t>
            </a:r>
          </a:p>
        </p:txBody>
      </p:sp>
      <p:sp>
        <p:nvSpPr>
          <p:cNvPr id="5" name="Rectangle 4">
            <a:extLst>
              <a:ext uri="{FF2B5EF4-FFF2-40B4-BE49-F238E27FC236}">
                <a16:creationId xmlns:a16="http://schemas.microsoft.com/office/drawing/2014/main" id="{FCFE40A5-E625-3299-46B7-F3FE7531D1E4}"/>
              </a:ext>
            </a:extLst>
          </p:cNvPr>
          <p:cNvSpPr/>
          <p:nvPr/>
        </p:nvSpPr>
        <p:spPr>
          <a:xfrm>
            <a:off x="591774" y="1718211"/>
            <a:ext cx="5298280" cy="4050532"/>
          </a:xfrm>
          <a:prstGeom prst="rect">
            <a:avLst/>
          </a:prstGeom>
        </p:spPr>
        <p:txBody>
          <a:bodyPr wrap="square">
            <a:spAutoFit/>
          </a:bodyPr>
          <a:lstStyle/>
          <a:p>
            <a:pPr marL="285750" indent="-285750" algn="just">
              <a:lnSpc>
                <a:spcPct val="120000"/>
              </a:lnSpc>
              <a:buFont typeface="Wingdings" pitchFamily="2" charset="2"/>
              <a:buChar char="v"/>
            </a:pPr>
            <a:r>
              <a:rPr lang="en-US" dirty="0" err="1">
                <a:solidFill>
                  <a:srgbClr val="125AAC"/>
                </a:solidFill>
              </a:rPr>
              <a:t>Hệ</a:t>
            </a:r>
            <a:r>
              <a:rPr lang="en-US" dirty="0">
                <a:solidFill>
                  <a:srgbClr val="125AAC"/>
                </a:solidFill>
              </a:rPr>
              <a:t> </a:t>
            </a:r>
            <a:r>
              <a:rPr lang="en-US" dirty="0" err="1">
                <a:solidFill>
                  <a:srgbClr val="125AAC"/>
                </a:solidFill>
              </a:rPr>
              <a:t>thống</a:t>
            </a:r>
            <a:r>
              <a:rPr lang="en-US" dirty="0">
                <a:solidFill>
                  <a:srgbClr val="125AAC"/>
                </a:solidFill>
              </a:rPr>
              <a:t> </a:t>
            </a:r>
            <a:r>
              <a:rPr lang="en-US" dirty="0" err="1">
                <a:solidFill>
                  <a:srgbClr val="125AAC"/>
                </a:solidFill>
              </a:rPr>
              <a:t>cung</a:t>
            </a:r>
            <a:r>
              <a:rPr lang="en-US" dirty="0">
                <a:solidFill>
                  <a:srgbClr val="125AAC"/>
                </a:solidFill>
              </a:rPr>
              <a:t> </a:t>
            </a:r>
            <a:r>
              <a:rPr lang="en-US" dirty="0" err="1">
                <a:solidFill>
                  <a:srgbClr val="125AAC"/>
                </a:solidFill>
              </a:rPr>
              <a:t>cấp</a:t>
            </a:r>
            <a:r>
              <a:rPr lang="en-US" dirty="0">
                <a:solidFill>
                  <a:srgbClr val="125AAC"/>
                </a:solidFill>
              </a:rPr>
              <a:t> </a:t>
            </a:r>
            <a:r>
              <a:rPr lang="en-US" b="1" dirty="0" err="1">
                <a:solidFill>
                  <a:srgbClr val="125AAC"/>
                </a:solidFill>
              </a:rPr>
              <a:t>Ứng</a:t>
            </a:r>
            <a:r>
              <a:rPr lang="en-US" b="1" dirty="0">
                <a:solidFill>
                  <a:srgbClr val="125AAC"/>
                </a:solidFill>
              </a:rPr>
              <a:t> </a:t>
            </a:r>
            <a:r>
              <a:rPr lang="en-US" b="1" dirty="0" err="1">
                <a:solidFill>
                  <a:srgbClr val="125AAC"/>
                </a:solidFill>
              </a:rPr>
              <a:t>dụng</a:t>
            </a:r>
            <a:r>
              <a:rPr lang="en-US" b="1" dirty="0">
                <a:solidFill>
                  <a:srgbClr val="125AAC"/>
                </a:solidFill>
              </a:rPr>
              <a:t> di </a:t>
            </a:r>
            <a:r>
              <a:rPr lang="en-US" b="1" dirty="0" err="1">
                <a:solidFill>
                  <a:srgbClr val="125AAC"/>
                </a:solidFill>
              </a:rPr>
              <a:t>động</a:t>
            </a:r>
            <a:r>
              <a:rPr lang="en-US" dirty="0">
                <a:solidFill>
                  <a:srgbClr val="125AAC"/>
                </a:solidFill>
              </a:rPr>
              <a:t> </a:t>
            </a:r>
            <a:r>
              <a:rPr lang="en-US" dirty="0" err="1">
                <a:solidFill>
                  <a:srgbClr val="125AAC"/>
                </a:solidFill>
              </a:rPr>
              <a:t>để</a:t>
            </a:r>
            <a:r>
              <a:rPr lang="en-US" dirty="0">
                <a:solidFill>
                  <a:srgbClr val="125AAC"/>
                </a:solidFill>
              </a:rPr>
              <a:t> </a:t>
            </a:r>
            <a:r>
              <a:rPr lang="en-US" dirty="0" err="1">
                <a:solidFill>
                  <a:srgbClr val="125AAC"/>
                </a:solidFill>
              </a:rPr>
              <a:t>đối</a:t>
            </a:r>
            <a:r>
              <a:rPr lang="en-US" dirty="0">
                <a:solidFill>
                  <a:srgbClr val="125AAC"/>
                </a:solidFill>
              </a:rPr>
              <a:t> </a:t>
            </a:r>
            <a:r>
              <a:rPr lang="en-US" dirty="0" err="1">
                <a:solidFill>
                  <a:srgbClr val="125AAC"/>
                </a:solidFill>
              </a:rPr>
              <a:t>tượng</a:t>
            </a:r>
            <a:r>
              <a:rPr lang="en-US" dirty="0">
                <a:solidFill>
                  <a:srgbClr val="125AAC"/>
                </a:solidFill>
              </a:rPr>
              <a:t> </a:t>
            </a:r>
            <a:r>
              <a:rPr lang="en-US" dirty="0" err="1">
                <a:solidFill>
                  <a:srgbClr val="125AAC"/>
                </a:solidFill>
              </a:rPr>
              <a:t>Sinh</a:t>
            </a:r>
            <a:r>
              <a:rPr lang="en-US" dirty="0">
                <a:solidFill>
                  <a:srgbClr val="125AAC"/>
                </a:solidFill>
              </a:rPr>
              <a:t> </a:t>
            </a:r>
            <a:r>
              <a:rPr lang="en-US" dirty="0" err="1">
                <a:solidFill>
                  <a:srgbClr val="125AAC"/>
                </a:solidFill>
              </a:rPr>
              <a:t>viên</a:t>
            </a:r>
            <a:r>
              <a:rPr lang="en-US" dirty="0">
                <a:solidFill>
                  <a:srgbClr val="125AAC"/>
                </a:solidFill>
              </a:rPr>
              <a:t>, </a:t>
            </a:r>
            <a:r>
              <a:rPr lang="en-US" dirty="0" err="1">
                <a:solidFill>
                  <a:srgbClr val="125AAC"/>
                </a:solidFill>
              </a:rPr>
              <a:t>Giảng</a:t>
            </a:r>
            <a:r>
              <a:rPr lang="en-US" dirty="0">
                <a:solidFill>
                  <a:srgbClr val="125AAC"/>
                </a:solidFill>
              </a:rPr>
              <a:t> </a:t>
            </a:r>
            <a:r>
              <a:rPr lang="en-US" dirty="0" err="1">
                <a:solidFill>
                  <a:srgbClr val="125AAC"/>
                </a:solidFill>
              </a:rPr>
              <a:t>viên</a:t>
            </a:r>
            <a:r>
              <a:rPr lang="en-US" dirty="0">
                <a:solidFill>
                  <a:srgbClr val="125AAC"/>
                </a:solidFill>
              </a:rPr>
              <a:t> </a:t>
            </a:r>
            <a:r>
              <a:rPr lang="en-US" dirty="0" err="1">
                <a:solidFill>
                  <a:srgbClr val="125AAC"/>
                </a:solidFill>
              </a:rPr>
              <a:t>sử</a:t>
            </a:r>
            <a:r>
              <a:rPr lang="en-US" dirty="0">
                <a:solidFill>
                  <a:srgbClr val="125AAC"/>
                </a:solidFill>
              </a:rPr>
              <a:t> </a:t>
            </a:r>
            <a:r>
              <a:rPr lang="en-US" dirty="0" err="1">
                <a:solidFill>
                  <a:srgbClr val="125AAC"/>
                </a:solidFill>
              </a:rPr>
              <a:t>dụng</a:t>
            </a:r>
            <a:r>
              <a:rPr lang="en-US" dirty="0">
                <a:solidFill>
                  <a:srgbClr val="125AAC"/>
                </a:solidFill>
              </a:rPr>
              <a:t> </a:t>
            </a:r>
            <a:r>
              <a:rPr lang="en-US" dirty="0" err="1">
                <a:solidFill>
                  <a:srgbClr val="125AAC"/>
                </a:solidFill>
              </a:rPr>
              <a:t>để</a:t>
            </a:r>
            <a:r>
              <a:rPr lang="en-US" dirty="0">
                <a:solidFill>
                  <a:srgbClr val="125AAC"/>
                </a:solidFill>
              </a:rPr>
              <a:t> </a:t>
            </a:r>
            <a:r>
              <a:rPr lang="en-US" dirty="0" err="1">
                <a:solidFill>
                  <a:srgbClr val="125AAC"/>
                </a:solidFill>
              </a:rPr>
              <a:t>điểm</a:t>
            </a:r>
            <a:r>
              <a:rPr lang="en-US" dirty="0">
                <a:solidFill>
                  <a:srgbClr val="125AAC"/>
                </a:solidFill>
              </a:rPr>
              <a:t> </a:t>
            </a:r>
            <a:r>
              <a:rPr lang="en-US" dirty="0" err="1">
                <a:solidFill>
                  <a:srgbClr val="125AAC"/>
                </a:solidFill>
              </a:rPr>
              <a:t>danh</a:t>
            </a:r>
            <a:r>
              <a:rPr lang="en-US" dirty="0">
                <a:solidFill>
                  <a:srgbClr val="125AAC"/>
                </a:solidFill>
              </a:rPr>
              <a:t>/</a:t>
            </a:r>
            <a:r>
              <a:rPr lang="en-US" dirty="0" err="1">
                <a:solidFill>
                  <a:srgbClr val="125AAC"/>
                </a:solidFill>
              </a:rPr>
              <a:t>quản</a:t>
            </a:r>
            <a:r>
              <a:rPr lang="en-US" dirty="0">
                <a:solidFill>
                  <a:srgbClr val="125AAC"/>
                </a:solidFill>
              </a:rPr>
              <a:t> </a:t>
            </a:r>
            <a:r>
              <a:rPr lang="en-US" dirty="0" err="1">
                <a:solidFill>
                  <a:srgbClr val="125AAC"/>
                </a:solidFill>
              </a:rPr>
              <a:t>lý</a:t>
            </a:r>
            <a:r>
              <a:rPr lang="en-US" dirty="0">
                <a:solidFill>
                  <a:srgbClr val="125AAC"/>
                </a:solidFill>
              </a:rPr>
              <a:t> </a:t>
            </a:r>
            <a:r>
              <a:rPr lang="en-US" dirty="0" err="1">
                <a:solidFill>
                  <a:srgbClr val="125AAC"/>
                </a:solidFill>
              </a:rPr>
              <a:t>điểm</a:t>
            </a:r>
            <a:r>
              <a:rPr lang="en-US" dirty="0">
                <a:solidFill>
                  <a:srgbClr val="125AAC"/>
                </a:solidFill>
              </a:rPr>
              <a:t> </a:t>
            </a:r>
            <a:r>
              <a:rPr lang="en-US" dirty="0" err="1">
                <a:solidFill>
                  <a:srgbClr val="125AAC"/>
                </a:solidFill>
              </a:rPr>
              <a:t>danh</a:t>
            </a:r>
            <a:r>
              <a:rPr lang="en-US" dirty="0">
                <a:solidFill>
                  <a:srgbClr val="125AAC"/>
                </a:solidFill>
              </a:rPr>
              <a:t>.</a:t>
            </a:r>
          </a:p>
          <a:p>
            <a:pPr algn="just">
              <a:lnSpc>
                <a:spcPct val="120000"/>
              </a:lnSpc>
            </a:pPr>
            <a:endParaRPr lang="en-US" dirty="0">
              <a:solidFill>
                <a:srgbClr val="125AAC"/>
              </a:solidFill>
            </a:endParaRPr>
          </a:p>
          <a:p>
            <a:pPr marL="285750" indent="-285750" algn="just">
              <a:lnSpc>
                <a:spcPct val="120000"/>
              </a:lnSpc>
              <a:buFont typeface="Wingdings" pitchFamily="2" charset="2"/>
              <a:buChar char="v"/>
            </a:pPr>
            <a:r>
              <a:rPr lang="en-US" dirty="0" err="1">
                <a:solidFill>
                  <a:srgbClr val="125AAC"/>
                </a:solidFill>
              </a:rPr>
              <a:t>Hệ</a:t>
            </a:r>
            <a:r>
              <a:rPr lang="en-US" dirty="0">
                <a:solidFill>
                  <a:srgbClr val="125AAC"/>
                </a:solidFill>
              </a:rPr>
              <a:t> </a:t>
            </a:r>
            <a:r>
              <a:rPr lang="en-US" dirty="0" err="1">
                <a:solidFill>
                  <a:srgbClr val="125AAC"/>
                </a:solidFill>
              </a:rPr>
              <a:t>thống</a:t>
            </a:r>
            <a:r>
              <a:rPr lang="en-US" dirty="0">
                <a:solidFill>
                  <a:srgbClr val="125AAC"/>
                </a:solidFill>
              </a:rPr>
              <a:t> </a:t>
            </a:r>
            <a:r>
              <a:rPr lang="en-US" dirty="0" err="1">
                <a:solidFill>
                  <a:srgbClr val="125AAC"/>
                </a:solidFill>
              </a:rPr>
              <a:t>cung</a:t>
            </a:r>
            <a:r>
              <a:rPr lang="en-US" dirty="0">
                <a:solidFill>
                  <a:srgbClr val="125AAC"/>
                </a:solidFill>
              </a:rPr>
              <a:t> </a:t>
            </a:r>
            <a:r>
              <a:rPr lang="en-US" dirty="0" err="1">
                <a:solidFill>
                  <a:srgbClr val="125AAC"/>
                </a:solidFill>
              </a:rPr>
              <a:t>cấp</a:t>
            </a:r>
            <a:r>
              <a:rPr lang="en-US" dirty="0">
                <a:solidFill>
                  <a:srgbClr val="125AAC"/>
                </a:solidFill>
              </a:rPr>
              <a:t> </a:t>
            </a:r>
            <a:r>
              <a:rPr lang="en-US" b="1" dirty="0">
                <a:solidFill>
                  <a:srgbClr val="125AAC"/>
                </a:solidFill>
              </a:rPr>
              <a:t>Website</a:t>
            </a:r>
            <a:r>
              <a:rPr lang="en-US" dirty="0">
                <a:solidFill>
                  <a:srgbClr val="125AAC"/>
                </a:solidFill>
              </a:rPr>
              <a:t> </a:t>
            </a:r>
            <a:r>
              <a:rPr lang="en-US" dirty="0" err="1">
                <a:solidFill>
                  <a:srgbClr val="125AAC"/>
                </a:solidFill>
              </a:rPr>
              <a:t>quản</a:t>
            </a:r>
            <a:r>
              <a:rPr lang="en-US" dirty="0">
                <a:solidFill>
                  <a:srgbClr val="125AAC"/>
                </a:solidFill>
              </a:rPr>
              <a:t> </a:t>
            </a:r>
            <a:r>
              <a:rPr lang="en-US" dirty="0" err="1">
                <a:solidFill>
                  <a:srgbClr val="125AAC"/>
                </a:solidFill>
              </a:rPr>
              <a:t>trị</a:t>
            </a:r>
            <a:r>
              <a:rPr lang="en-US" dirty="0">
                <a:solidFill>
                  <a:srgbClr val="125AAC"/>
                </a:solidFill>
              </a:rPr>
              <a:t> </a:t>
            </a:r>
            <a:r>
              <a:rPr lang="en-US" dirty="0" err="1">
                <a:solidFill>
                  <a:srgbClr val="125AAC"/>
                </a:solidFill>
              </a:rPr>
              <a:t>viên</a:t>
            </a:r>
            <a:r>
              <a:rPr lang="en-US" dirty="0">
                <a:solidFill>
                  <a:srgbClr val="125AAC"/>
                </a:solidFill>
              </a:rPr>
              <a:t> </a:t>
            </a:r>
            <a:r>
              <a:rPr lang="en-US" dirty="0" err="1">
                <a:solidFill>
                  <a:srgbClr val="125AAC"/>
                </a:solidFill>
              </a:rPr>
              <a:t>để</a:t>
            </a:r>
            <a:r>
              <a:rPr lang="en-US" dirty="0">
                <a:solidFill>
                  <a:srgbClr val="125AAC"/>
                </a:solidFill>
              </a:rPr>
              <a:t> </a:t>
            </a:r>
            <a:r>
              <a:rPr lang="en-US" dirty="0" err="1">
                <a:solidFill>
                  <a:srgbClr val="125AAC"/>
                </a:solidFill>
              </a:rPr>
              <a:t>sử</a:t>
            </a:r>
            <a:r>
              <a:rPr lang="en-US" dirty="0">
                <a:solidFill>
                  <a:srgbClr val="125AAC"/>
                </a:solidFill>
              </a:rPr>
              <a:t> </a:t>
            </a:r>
            <a:r>
              <a:rPr lang="en-US" dirty="0" err="1">
                <a:solidFill>
                  <a:srgbClr val="125AAC"/>
                </a:solidFill>
              </a:rPr>
              <a:t>dụng</a:t>
            </a:r>
            <a:r>
              <a:rPr lang="en-US" dirty="0">
                <a:solidFill>
                  <a:srgbClr val="125AAC"/>
                </a:solidFill>
              </a:rPr>
              <a:t> </a:t>
            </a:r>
            <a:r>
              <a:rPr lang="en-US" dirty="0" err="1">
                <a:solidFill>
                  <a:srgbClr val="125AAC"/>
                </a:solidFill>
              </a:rPr>
              <a:t>trong</a:t>
            </a:r>
            <a:r>
              <a:rPr lang="en-US" dirty="0">
                <a:solidFill>
                  <a:srgbClr val="125AAC"/>
                </a:solidFill>
              </a:rPr>
              <a:t> </a:t>
            </a:r>
            <a:r>
              <a:rPr lang="en-US" dirty="0" err="1">
                <a:solidFill>
                  <a:srgbClr val="125AAC"/>
                </a:solidFill>
              </a:rPr>
              <a:t>công</a:t>
            </a:r>
            <a:r>
              <a:rPr lang="en-US" dirty="0">
                <a:solidFill>
                  <a:srgbClr val="125AAC"/>
                </a:solidFill>
              </a:rPr>
              <a:t> </a:t>
            </a:r>
            <a:r>
              <a:rPr lang="en-US" dirty="0" err="1">
                <a:solidFill>
                  <a:srgbClr val="125AAC"/>
                </a:solidFill>
              </a:rPr>
              <a:t>việc</a:t>
            </a:r>
            <a:r>
              <a:rPr lang="en-US" dirty="0">
                <a:solidFill>
                  <a:srgbClr val="125AAC"/>
                </a:solidFill>
              </a:rPr>
              <a:t> </a:t>
            </a:r>
            <a:r>
              <a:rPr lang="en-US" dirty="0" err="1">
                <a:solidFill>
                  <a:srgbClr val="125AAC"/>
                </a:solidFill>
              </a:rPr>
              <a:t>quản</a:t>
            </a:r>
            <a:r>
              <a:rPr lang="en-US" dirty="0">
                <a:solidFill>
                  <a:srgbClr val="125AAC"/>
                </a:solidFill>
              </a:rPr>
              <a:t> </a:t>
            </a:r>
            <a:r>
              <a:rPr lang="en-US" dirty="0" err="1">
                <a:solidFill>
                  <a:srgbClr val="125AAC"/>
                </a:solidFill>
              </a:rPr>
              <a:t>lý</a:t>
            </a:r>
            <a:r>
              <a:rPr lang="en-US" dirty="0">
                <a:solidFill>
                  <a:srgbClr val="125AAC"/>
                </a:solidFill>
              </a:rPr>
              <a:t>.</a:t>
            </a:r>
          </a:p>
          <a:p>
            <a:pPr marL="285750" indent="-285750" algn="just">
              <a:lnSpc>
                <a:spcPct val="120000"/>
              </a:lnSpc>
              <a:buFont typeface="Wingdings" pitchFamily="2" charset="2"/>
              <a:buChar char="v"/>
            </a:pPr>
            <a:endParaRPr lang="en-US" dirty="0">
              <a:solidFill>
                <a:srgbClr val="125AAC"/>
              </a:solidFill>
            </a:endParaRPr>
          </a:p>
          <a:p>
            <a:pPr marL="285750" indent="-285750" algn="just">
              <a:lnSpc>
                <a:spcPct val="120000"/>
              </a:lnSpc>
              <a:buFont typeface="Wingdings" pitchFamily="2" charset="2"/>
              <a:buChar char="v"/>
            </a:pPr>
            <a:r>
              <a:rPr lang="en-US" dirty="0" err="1">
                <a:solidFill>
                  <a:srgbClr val="125AAC"/>
                </a:solidFill>
              </a:rPr>
              <a:t>Bảo</a:t>
            </a:r>
            <a:r>
              <a:rPr lang="en-US" dirty="0">
                <a:solidFill>
                  <a:srgbClr val="125AAC"/>
                </a:solidFill>
              </a:rPr>
              <a:t> </a:t>
            </a:r>
            <a:r>
              <a:rPr lang="en-US" dirty="0" err="1">
                <a:solidFill>
                  <a:srgbClr val="125AAC"/>
                </a:solidFill>
              </a:rPr>
              <a:t>mật</a:t>
            </a:r>
            <a:r>
              <a:rPr lang="en-US" dirty="0">
                <a:solidFill>
                  <a:srgbClr val="125AAC"/>
                </a:solidFill>
              </a:rPr>
              <a:t>, </a:t>
            </a:r>
            <a:r>
              <a:rPr lang="en-US" dirty="0" err="1">
                <a:solidFill>
                  <a:srgbClr val="125AAC"/>
                </a:solidFill>
              </a:rPr>
              <a:t>chống</a:t>
            </a:r>
            <a:r>
              <a:rPr lang="en-US" dirty="0">
                <a:solidFill>
                  <a:srgbClr val="125AAC"/>
                </a:solidFill>
              </a:rPr>
              <a:t> </a:t>
            </a:r>
            <a:r>
              <a:rPr lang="en-US" dirty="0" err="1">
                <a:solidFill>
                  <a:srgbClr val="125AAC"/>
                </a:solidFill>
              </a:rPr>
              <a:t>hành</a:t>
            </a:r>
            <a:r>
              <a:rPr lang="en-US" dirty="0">
                <a:solidFill>
                  <a:srgbClr val="125AAC"/>
                </a:solidFill>
              </a:rPr>
              <a:t> vi </a:t>
            </a:r>
            <a:r>
              <a:rPr lang="en-US" dirty="0" err="1">
                <a:solidFill>
                  <a:srgbClr val="125AAC"/>
                </a:solidFill>
              </a:rPr>
              <a:t>gian</a:t>
            </a:r>
            <a:r>
              <a:rPr lang="en-US" dirty="0">
                <a:solidFill>
                  <a:srgbClr val="125AAC"/>
                </a:solidFill>
              </a:rPr>
              <a:t> </a:t>
            </a:r>
            <a:r>
              <a:rPr lang="en-US" dirty="0" err="1">
                <a:solidFill>
                  <a:srgbClr val="125AAC"/>
                </a:solidFill>
              </a:rPr>
              <a:t>lận</a:t>
            </a:r>
            <a:r>
              <a:rPr lang="en-US" dirty="0">
                <a:solidFill>
                  <a:srgbClr val="125AAC"/>
                </a:solidFill>
              </a:rPr>
              <a:t> </a:t>
            </a:r>
            <a:r>
              <a:rPr lang="en-US" dirty="0" err="1">
                <a:solidFill>
                  <a:srgbClr val="125AAC"/>
                </a:solidFill>
              </a:rPr>
              <a:t>của</a:t>
            </a:r>
            <a:r>
              <a:rPr lang="en-US" dirty="0">
                <a:solidFill>
                  <a:srgbClr val="125AAC"/>
                </a:solidFill>
              </a:rPr>
              <a:t> </a:t>
            </a:r>
            <a:r>
              <a:rPr lang="en-US" dirty="0" err="1">
                <a:solidFill>
                  <a:srgbClr val="125AAC"/>
                </a:solidFill>
              </a:rPr>
              <a:t>sinh</a:t>
            </a:r>
            <a:r>
              <a:rPr lang="en-US" dirty="0">
                <a:solidFill>
                  <a:srgbClr val="125AAC"/>
                </a:solidFill>
              </a:rPr>
              <a:t> </a:t>
            </a:r>
            <a:r>
              <a:rPr lang="en-US" dirty="0" err="1">
                <a:solidFill>
                  <a:srgbClr val="125AAC"/>
                </a:solidFill>
              </a:rPr>
              <a:t>viên</a:t>
            </a:r>
            <a:r>
              <a:rPr lang="en-US" dirty="0">
                <a:solidFill>
                  <a:srgbClr val="125AAC"/>
                </a:solidFill>
              </a:rPr>
              <a:t>.</a:t>
            </a:r>
          </a:p>
          <a:p>
            <a:pPr algn="just">
              <a:lnSpc>
                <a:spcPct val="120000"/>
              </a:lnSpc>
            </a:pPr>
            <a:endParaRPr lang="en-US" dirty="0">
              <a:solidFill>
                <a:srgbClr val="125AAC"/>
              </a:solidFill>
            </a:endParaRPr>
          </a:p>
          <a:p>
            <a:pPr marL="285750" indent="-285750" algn="just">
              <a:lnSpc>
                <a:spcPct val="120000"/>
              </a:lnSpc>
              <a:buFont typeface="Wingdings" pitchFamily="2" charset="2"/>
              <a:buChar char="v"/>
            </a:pPr>
            <a:r>
              <a:rPr lang="en-US" dirty="0" err="1">
                <a:solidFill>
                  <a:srgbClr val="125AAC"/>
                </a:solidFill>
              </a:rPr>
              <a:t>Hệ</a:t>
            </a:r>
            <a:r>
              <a:rPr lang="en-US" dirty="0">
                <a:solidFill>
                  <a:srgbClr val="125AAC"/>
                </a:solidFill>
              </a:rPr>
              <a:t> </a:t>
            </a:r>
            <a:r>
              <a:rPr lang="en-US" dirty="0" err="1">
                <a:solidFill>
                  <a:srgbClr val="125AAC"/>
                </a:solidFill>
              </a:rPr>
              <a:t>thống</a:t>
            </a:r>
            <a:r>
              <a:rPr lang="en-US" dirty="0">
                <a:solidFill>
                  <a:srgbClr val="125AAC"/>
                </a:solidFill>
              </a:rPr>
              <a:t> </a:t>
            </a:r>
            <a:r>
              <a:rPr lang="en-US" dirty="0" err="1">
                <a:solidFill>
                  <a:srgbClr val="125AAC"/>
                </a:solidFill>
              </a:rPr>
              <a:t>được</a:t>
            </a:r>
            <a:r>
              <a:rPr lang="en-US" dirty="0">
                <a:solidFill>
                  <a:srgbClr val="125AAC"/>
                </a:solidFill>
              </a:rPr>
              <a:t> </a:t>
            </a:r>
            <a:r>
              <a:rPr lang="en-US" dirty="0" err="1">
                <a:solidFill>
                  <a:srgbClr val="125AAC"/>
                </a:solidFill>
              </a:rPr>
              <a:t>triển</a:t>
            </a:r>
            <a:r>
              <a:rPr lang="en-US" dirty="0">
                <a:solidFill>
                  <a:srgbClr val="125AAC"/>
                </a:solidFill>
              </a:rPr>
              <a:t> </a:t>
            </a:r>
            <a:r>
              <a:rPr lang="en-US" dirty="0" err="1">
                <a:solidFill>
                  <a:srgbClr val="125AAC"/>
                </a:solidFill>
              </a:rPr>
              <a:t>khai</a:t>
            </a:r>
            <a:r>
              <a:rPr lang="en-US" dirty="0">
                <a:solidFill>
                  <a:srgbClr val="125AAC"/>
                </a:solidFill>
              </a:rPr>
              <a:t> </a:t>
            </a:r>
            <a:r>
              <a:rPr lang="en-US" dirty="0" err="1">
                <a:solidFill>
                  <a:srgbClr val="125AAC"/>
                </a:solidFill>
              </a:rPr>
              <a:t>trên</a:t>
            </a:r>
            <a:r>
              <a:rPr lang="en-US" dirty="0">
                <a:solidFill>
                  <a:srgbClr val="125AAC"/>
                </a:solidFill>
              </a:rPr>
              <a:t> </a:t>
            </a:r>
            <a:r>
              <a:rPr lang="en-US" dirty="0" err="1">
                <a:solidFill>
                  <a:srgbClr val="125AAC"/>
                </a:solidFill>
              </a:rPr>
              <a:t>môi</a:t>
            </a:r>
            <a:r>
              <a:rPr lang="en-US" dirty="0">
                <a:solidFill>
                  <a:srgbClr val="125AAC"/>
                </a:solidFill>
              </a:rPr>
              <a:t> </a:t>
            </a:r>
            <a:r>
              <a:rPr lang="en-US" dirty="0" err="1">
                <a:solidFill>
                  <a:srgbClr val="125AAC"/>
                </a:solidFill>
              </a:rPr>
              <a:t>trường</a:t>
            </a:r>
            <a:r>
              <a:rPr lang="en-US" dirty="0">
                <a:solidFill>
                  <a:srgbClr val="125AAC"/>
                </a:solidFill>
              </a:rPr>
              <a:t> production, </a:t>
            </a:r>
            <a:r>
              <a:rPr lang="en-US" dirty="0" err="1">
                <a:solidFill>
                  <a:srgbClr val="125AAC"/>
                </a:solidFill>
              </a:rPr>
              <a:t>có</a:t>
            </a:r>
            <a:r>
              <a:rPr lang="en-US" dirty="0">
                <a:solidFill>
                  <a:srgbClr val="125AAC"/>
                </a:solidFill>
              </a:rPr>
              <a:t> </a:t>
            </a:r>
            <a:r>
              <a:rPr lang="en-US" dirty="0" err="1">
                <a:solidFill>
                  <a:srgbClr val="125AAC"/>
                </a:solidFill>
              </a:rPr>
              <a:t>thể</a:t>
            </a:r>
            <a:r>
              <a:rPr lang="en-US" dirty="0">
                <a:solidFill>
                  <a:srgbClr val="125AAC"/>
                </a:solidFill>
              </a:rPr>
              <a:t> </a:t>
            </a:r>
            <a:r>
              <a:rPr lang="en-US" dirty="0" err="1">
                <a:solidFill>
                  <a:srgbClr val="125AAC"/>
                </a:solidFill>
              </a:rPr>
              <a:t>đưa</a:t>
            </a:r>
            <a:r>
              <a:rPr lang="en-US" dirty="0">
                <a:solidFill>
                  <a:srgbClr val="125AAC"/>
                </a:solidFill>
              </a:rPr>
              <a:t> </a:t>
            </a:r>
            <a:r>
              <a:rPr lang="en-US" dirty="0" err="1">
                <a:solidFill>
                  <a:srgbClr val="125AAC"/>
                </a:solidFill>
              </a:rPr>
              <a:t>vào</a:t>
            </a:r>
            <a:r>
              <a:rPr lang="en-US" dirty="0">
                <a:solidFill>
                  <a:srgbClr val="125AAC"/>
                </a:solidFill>
              </a:rPr>
              <a:t> </a:t>
            </a:r>
            <a:r>
              <a:rPr lang="en-US" dirty="0" err="1">
                <a:solidFill>
                  <a:srgbClr val="125AAC"/>
                </a:solidFill>
              </a:rPr>
              <a:t>sử</a:t>
            </a:r>
            <a:r>
              <a:rPr lang="en-US" dirty="0">
                <a:solidFill>
                  <a:srgbClr val="125AAC"/>
                </a:solidFill>
              </a:rPr>
              <a:t> </a:t>
            </a:r>
            <a:r>
              <a:rPr lang="en-US" dirty="0" err="1">
                <a:solidFill>
                  <a:srgbClr val="125AAC"/>
                </a:solidFill>
              </a:rPr>
              <a:t>dụng</a:t>
            </a:r>
            <a:r>
              <a:rPr lang="en-US" dirty="0">
                <a:solidFill>
                  <a:srgbClr val="125AAC"/>
                </a:solidFill>
              </a:rPr>
              <a:t> </a:t>
            </a:r>
            <a:r>
              <a:rPr lang="en-US" dirty="0" err="1">
                <a:solidFill>
                  <a:srgbClr val="125AAC"/>
                </a:solidFill>
              </a:rPr>
              <a:t>thực</a:t>
            </a:r>
            <a:r>
              <a:rPr lang="en-US" dirty="0">
                <a:solidFill>
                  <a:srgbClr val="125AAC"/>
                </a:solidFill>
              </a:rPr>
              <a:t> </a:t>
            </a:r>
            <a:r>
              <a:rPr lang="en-US" dirty="0" err="1">
                <a:solidFill>
                  <a:srgbClr val="125AAC"/>
                </a:solidFill>
              </a:rPr>
              <a:t>tế</a:t>
            </a:r>
            <a:r>
              <a:rPr lang="en-US" dirty="0">
                <a:solidFill>
                  <a:srgbClr val="125AAC"/>
                </a:solidFill>
              </a:rPr>
              <a:t>.</a:t>
            </a:r>
          </a:p>
          <a:p>
            <a:pPr marL="285750" indent="-285750" algn="just">
              <a:lnSpc>
                <a:spcPct val="120000"/>
              </a:lnSpc>
              <a:buFont typeface="Wingdings" pitchFamily="2" charset="2"/>
              <a:buChar char="v"/>
            </a:pPr>
            <a:endParaRPr lang="en-US" dirty="0"/>
          </a:p>
        </p:txBody>
      </p:sp>
      <p:sp>
        <p:nvSpPr>
          <p:cNvPr id="6" name="TextBox 5">
            <a:extLst>
              <a:ext uri="{FF2B5EF4-FFF2-40B4-BE49-F238E27FC236}">
                <a16:creationId xmlns:a16="http://schemas.microsoft.com/office/drawing/2014/main" id="{E9BBCFE9-05F2-BC90-EEB1-86ECE667CC42}"/>
              </a:ext>
            </a:extLst>
          </p:cNvPr>
          <p:cNvSpPr txBox="1"/>
          <p:nvPr/>
        </p:nvSpPr>
        <p:spPr>
          <a:xfrm>
            <a:off x="8361405" y="3127501"/>
            <a:ext cx="3517556" cy="461665"/>
          </a:xfrm>
          <a:prstGeom prst="rect">
            <a:avLst/>
          </a:prstGeom>
          <a:noFill/>
        </p:spPr>
        <p:txBody>
          <a:bodyPr wrap="square" rtlCol="0">
            <a:spAutoFit/>
          </a:bodyPr>
          <a:lstStyle/>
          <a:p>
            <a:r>
              <a:rPr lang="en-US" sz="2400" b="1">
                <a:solidFill>
                  <a:srgbClr val="125AAC"/>
                </a:solidFill>
                <a:latin typeface="+mj-lt"/>
              </a:rPr>
              <a:t>Giải pháp công nghệ ?</a:t>
            </a:r>
          </a:p>
        </p:txBody>
      </p:sp>
      <p:sp>
        <p:nvSpPr>
          <p:cNvPr id="12" name="Right Arrow 11">
            <a:extLst>
              <a:ext uri="{FF2B5EF4-FFF2-40B4-BE49-F238E27FC236}">
                <a16:creationId xmlns:a16="http://schemas.microsoft.com/office/drawing/2014/main" id="{AFCACA0D-5F9F-3021-DDFE-A6E66FC430DB}"/>
              </a:ext>
            </a:extLst>
          </p:cNvPr>
          <p:cNvSpPr/>
          <p:nvPr/>
        </p:nvSpPr>
        <p:spPr>
          <a:xfrm>
            <a:off x="6096000" y="3127502"/>
            <a:ext cx="2059459" cy="461665"/>
          </a:xfrm>
          <a:prstGeom prst="rightArrow">
            <a:avLst/>
          </a:prstGeom>
          <a:solidFill>
            <a:srgbClr val="125AAC"/>
          </a:solidFill>
          <a:ln>
            <a:solidFill>
              <a:srgbClr val="125A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738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8</a:t>
            </a:fld>
            <a:endParaRPr lang="en-US" dirty="0"/>
          </a:p>
        </p:txBody>
      </p:sp>
      <p:sp>
        <p:nvSpPr>
          <p:cNvPr id="3" name="Title 2"/>
          <p:cNvSpPr>
            <a:spLocks noGrp="1"/>
          </p:cNvSpPr>
          <p:nvPr>
            <p:ph type="title"/>
          </p:nvPr>
        </p:nvSpPr>
        <p:spPr>
          <a:xfrm>
            <a:off x="374536" y="139436"/>
            <a:ext cx="10032207" cy="433442"/>
          </a:xfrm>
        </p:spPr>
        <p:txBody>
          <a:bodyPr>
            <a:noAutofit/>
          </a:bodyPr>
          <a:lstStyle/>
          <a:p>
            <a:r>
              <a:rPr lang="en-US" sz="3200" b="1">
                <a:solidFill>
                  <a:srgbClr val="125AAC"/>
                </a:solidFill>
                <a:latin typeface="+mj-lt"/>
              </a:rPr>
              <a:t>Giải pháp công nghệ và chi phí triển khai</a:t>
            </a:r>
          </a:p>
        </p:txBody>
      </p:sp>
      <p:graphicFrame>
        <p:nvGraphicFramePr>
          <p:cNvPr id="7" name="Table 6">
            <a:extLst>
              <a:ext uri="{FF2B5EF4-FFF2-40B4-BE49-F238E27FC236}">
                <a16:creationId xmlns:a16="http://schemas.microsoft.com/office/drawing/2014/main" id="{AC1C433C-7C97-5109-8F4B-F7FD97244543}"/>
              </a:ext>
            </a:extLst>
          </p:cNvPr>
          <p:cNvGraphicFramePr>
            <a:graphicFrameLocks noGrp="1"/>
          </p:cNvGraphicFramePr>
          <p:nvPr>
            <p:extLst>
              <p:ext uri="{D42A27DB-BD31-4B8C-83A1-F6EECF244321}">
                <p14:modId xmlns:p14="http://schemas.microsoft.com/office/powerpoint/2010/main" val="2884266342"/>
              </p:ext>
            </p:extLst>
          </p:nvPr>
        </p:nvGraphicFramePr>
        <p:xfrm>
          <a:off x="724928" y="1182467"/>
          <a:ext cx="10652936" cy="4144648"/>
        </p:xfrm>
        <a:graphic>
          <a:graphicData uri="http://schemas.openxmlformats.org/drawingml/2006/table">
            <a:tbl>
              <a:tblPr firstRow="1" bandRow="1">
                <a:tableStyleId>{5C22544A-7EE6-4342-B048-85BDC9FD1C3A}</a:tableStyleId>
              </a:tblPr>
              <a:tblGrid>
                <a:gridCol w="2663234">
                  <a:extLst>
                    <a:ext uri="{9D8B030D-6E8A-4147-A177-3AD203B41FA5}">
                      <a16:colId xmlns:a16="http://schemas.microsoft.com/office/drawing/2014/main" val="1709528486"/>
                    </a:ext>
                  </a:extLst>
                </a:gridCol>
                <a:gridCol w="2663234">
                  <a:extLst>
                    <a:ext uri="{9D8B030D-6E8A-4147-A177-3AD203B41FA5}">
                      <a16:colId xmlns:a16="http://schemas.microsoft.com/office/drawing/2014/main" val="734448718"/>
                    </a:ext>
                  </a:extLst>
                </a:gridCol>
                <a:gridCol w="2663234">
                  <a:extLst>
                    <a:ext uri="{9D8B030D-6E8A-4147-A177-3AD203B41FA5}">
                      <a16:colId xmlns:a16="http://schemas.microsoft.com/office/drawing/2014/main" val="3788051328"/>
                    </a:ext>
                  </a:extLst>
                </a:gridCol>
                <a:gridCol w="2663234">
                  <a:extLst>
                    <a:ext uri="{9D8B030D-6E8A-4147-A177-3AD203B41FA5}">
                      <a16:colId xmlns:a16="http://schemas.microsoft.com/office/drawing/2014/main" val="1114491192"/>
                    </a:ext>
                  </a:extLst>
                </a:gridCol>
              </a:tblGrid>
              <a:tr h="329633">
                <a:tc>
                  <a:txBody>
                    <a:bodyPr/>
                    <a:lstStyle/>
                    <a:p>
                      <a:pPr algn="ctr"/>
                      <a:r>
                        <a:rPr lang="en-US"/>
                        <a:t>Mobile Application</a:t>
                      </a:r>
                    </a:p>
                  </a:txBody>
                  <a:tcPr anchor="ctr"/>
                </a:tc>
                <a:tc>
                  <a:txBody>
                    <a:bodyPr/>
                    <a:lstStyle/>
                    <a:p>
                      <a:pPr algn="ctr"/>
                      <a:r>
                        <a:rPr lang="en-US"/>
                        <a:t>Website</a:t>
                      </a:r>
                    </a:p>
                  </a:txBody>
                  <a:tcPr anchor="ctr"/>
                </a:tc>
                <a:tc>
                  <a:txBody>
                    <a:bodyPr/>
                    <a:lstStyle/>
                    <a:p>
                      <a:pPr algn="ctr"/>
                      <a:r>
                        <a:rPr lang="en-US"/>
                        <a:t>Server – Database</a:t>
                      </a:r>
                    </a:p>
                  </a:txBody>
                  <a:tcPr anchor="ctr"/>
                </a:tc>
                <a:tc>
                  <a:txBody>
                    <a:bodyPr/>
                    <a:lstStyle/>
                    <a:p>
                      <a:pPr algn="ctr"/>
                      <a:r>
                        <a:rPr lang="en-US"/>
                        <a:t>Cloud service</a:t>
                      </a:r>
                    </a:p>
                  </a:txBody>
                  <a:tcPr anchor="ctr"/>
                </a:tc>
                <a:extLst>
                  <a:ext uri="{0D108BD9-81ED-4DB2-BD59-A6C34878D82A}">
                    <a16:rowId xmlns:a16="http://schemas.microsoft.com/office/drawing/2014/main" val="3146170811"/>
                  </a:ext>
                </a:extLst>
              </a:tr>
              <a:tr h="2774409">
                <a:tc>
                  <a:txBody>
                    <a:bodyPr/>
                    <a:lstStyle/>
                    <a:p>
                      <a:pPr marL="285750" indent="-285750">
                        <a:buFont typeface="Wingdings" pitchFamily="2" charset="2"/>
                        <a:buChar char="v"/>
                      </a:pPr>
                      <a:r>
                        <a:rPr lang="en-US" sz="1600">
                          <a:solidFill>
                            <a:srgbClr val="125AAC"/>
                          </a:solidFill>
                        </a:rPr>
                        <a:t>Ứng dụng sử dụng Hệ điều hành iOS</a:t>
                      </a:r>
                    </a:p>
                    <a:p>
                      <a:pPr marL="285750" indent="-285750">
                        <a:buFont typeface="Wingdings" pitchFamily="2" charset="2"/>
                        <a:buChar char="v"/>
                      </a:pPr>
                      <a:endParaRPr lang="en-US" sz="1600">
                        <a:solidFill>
                          <a:srgbClr val="125AAC"/>
                        </a:solidFill>
                      </a:endParaRPr>
                    </a:p>
                    <a:p>
                      <a:pPr marL="285750" indent="-285750">
                        <a:buFont typeface="Wingdings" pitchFamily="2" charset="2"/>
                        <a:buChar char="v"/>
                      </a:pPr>
                      <a:r>
                        <a:rPr lang="en-US" sz="1600">
                          <a:solidFill>
                            <a:srgbClr val="125AAC"/>
                          </a:solidFill>
                        </a:rPr>
                        <a:t>Ứng dụng sử dụng QR Code để Điểm danh nhanh</a:t>
                      </a:r>
                    </a:p>
                    <a:p>
                      <a:pPr marL="285750" indent="-285750">
                        <a:buFont typeface="Wingdings" pitchFamily="2" charset="2"/>
                        <a:buChar char="v"/>
                      </a:pPr>
                      <a:endParaRPr lang="en-US" sz="1600">
                        <a:solidFill>
                          <a:srgbClr val="125AAC"/>
                        </a:solidFill>
                      </a:endParaRPr>
                    </a:p>
                    <a:p>
                      <a:pPr marL="285750" indent="-285750">
                        <a:buFont typeface="Wingdings" pitchFamily="2" charset="2"/>
                        <a:buChar char="v"/>
                      </a:pPr>
                      <a:r>
                        <a:rPr lang="en-US" sz="1600">
                          <a:solidFill>
                            <a:srgbClr val="125AAC"/>
                          </a:solidFill>
                        </a:rPr>
                        <a:t>Ứng dụng sử dụng GPS để xác minh vị trí người sử dụng</a:t>
                      </a:r>
                    </a:p>
                    <a:p>
                      <a:pPr marL="285750" indent="-285750">
                        <a:buFont typeface="Wingdings" pitchFamily="2" charset="2"/>
                        <a:buChar char="v"/>
                      </a:pPr>
                      <a:endParaRPr lang="en-US" sz="1600"/>
                    </a:p>
                    <a:p>
                      <a:pPr marL="285750" indent="-285750">
                        <a:buFont typeface="Wingdings" pitchFamily="2" charset="2"/>
                        <a:buChar char="v"/>
                      </a:pPr>
                      <a:r>
                        <a:rPr lang="en-US" sz="1600">
                          <a:solidFill>
                            <a:srgbClr val="125AAC"/>
                          </a:solidFill>
                        </a:rPr>
                        <a:t>Triển khai trên App store</a:t>
                      </a:r>
                    </a:p>
                  </a:txBody>
                  <a:tcPr/>
                </a:tc>
                <a:tc>
                  <a:txBody>
                    <a:bodyPr/>
                    <a:lstStyle/>
                    <a:p>
                      <a:pPr marL="285750" indent="-285750">
                        <a:buFont typeface="Wingdings" pitchFamily="2" charset="2"/>
                        <a:buChar char="v"/>
                      </a:pPr>
                      <a:r>
                        <a:rPr lang="en-US" sz="1600">
                          <a:solidFill>
                            <a:srgbClr val="125AAC"/>
                          </a:solidFill>
                        </a:rPr>
                        <a:t>Website sử dụng ReactJS</a:t>
                      </a:r>
                    </a:p>
                    <a:p>
                      <a:pPr marL="285750" indent="-285750">
                        <a:buFont typeface="Wingdings" pitchFamily="2" charset="2"/>
                        <a:buChar char="v"/>
                      </a:pPr>
                      <a:endParaRPr lang="en-US" sz="1600">
                        <a:solidFill>
                          <a:srgbClr val="125AAC"/>
                        </a:solidFill>
                      </a:endParaRPr>
                    </a:p>
                    <a:p>
                      <a:pPr marL="285750" indent="-285750">
                        <a:buFont typeface="Wingdings" pitchFamily="2" charset="2"/>
                        <a:buChar char="v"/>
                      </a:pPr>
                      <a:r>
                        <a:rPr lang="en-US" sz="1600">
                          <a:solidFill>
                            <a:srgbClr val="125AAC"/>
                          </a:solidFill>
                        </a:rPr>
                        <a:t>Triển khai trên Heroku Platform</a:t>
                      </a:r>
                    </a:p>
                  </a:txBody>
                  <a:tcPr/>
                </a:tc>
                <a:tc>
                  <a:txBody>
                    <a:bodyPr/>
                    <a:lstStyle/>
                    <a:p>
                      <a:pPr marL="285750" indent="-285750">
                        <a:buFont typeface="Wingdings" pitchFamily="2" charset="2"/>
                        <a:buChar char="v"/>
                      </a:pPr>
                      <a:r>
                        <a:rPr lang="en-US" sz="1600">
                          <a:solidFill>
                            <a:srgbClr val="125AAC"/>
                          </a:solidFill>
                        </a:rPr>
                        <a:t>Server sử dụng NodeJS / ExpressJS</a:t>
                      </a:r>
                    </a:p>
                    <a:p>
                      <a:pPr marL="285750" indent="-285750">
                        <a:buFont typeface="Wingdings" pitchFamily="2" charset="2"/>
                        <a:buChar char="v"/>
                      </a:pPr>
                      <a:endParaRPr lang="en-US" sz="1600">
                        <a:solidFill>
                          <a:srgbClr val="125AAC"/>
                        </a:solidFill>
                      </a:endParaRPr>
                    </a:p>
                    <a:p>
                      <a:pPr marL="285750" indent="-285750">
                        <a:buFont typeface="Wingdings" pitchFamily="2" charset="2"/>
                        <a:buChar char="v"/>
                      </a:pPr>
                      <a:r>
                        <a:rPr lang="en-US" sz="1600">
                          <a:solidFill>
                            <a:srgbClr val="125AAC"/>
                          </a:solidFill>
                        </a:rPr>
                        <a:t>Database sử dụng MySQL</a:t>
                      </a:r>
                    </a:p>
                    <a:p>
                      <a:pPr marL="285750" indent="-285750">
                        <a:buFont typeface="Wingdings" pitchFamily="2" charset="2"/>
                        <a:buChar char="v"/>
                      </a:pPr>
                      <a:endParaRPr lang="en-US" sz="1600">
                        <a:solidFill>
                          <a:srgbClr val="125AAC"/>
                        </a:solidFill>
                      </a:endParaRPr>
                    </a:p>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v"/>
                        <a:tabLst/>
                        <a:defRPr/>
                      </a:pPr>
                      <a:r>
                        <a:rPr lang="en-US" sz="1600">
                          <a:solidFill>
                            <a:srgbClr val="125AAC"/>
                          </a:solidFill>
                        </a:rPr>
                        <a:t>Triển khai trên Heroku Platform</a:t>
                      </a:r>
                    </a:p>
                  </a:txBody>
                  <a:tcPr/>
                </a:tc>
                <a:tc>
                  <a:txBody>
                    <a:bodyPr/>
                    <a:lstStyle/>
                    <a:p>
                      <a:pPr marL="285750" indent="-285750">
                        <a:buFont typeface="Wingdings" pitchFamily="2" charset="2"/>
                        <a:buChar char="v"/>
                      </a:pPr>
                      <a:r>
                        <a:rPr lang="en-US" sz="1600">
                          <a:solidFill>
                            <a:srgbClr val="125AAC"/>
                          </a:solidFill>
                        </a:rPr>
                        <a:t>Gửi thông báo đến các tài khoản người dùng ứng dụng di động bằng Firebase Cloud Message</a:t>
                      </a:r>
                    </a:p>
                    <a:p>
                      <a:pPr marL="285750" indent="-285750">
                        <a:buFont typeface="Wingdings" pitchFamily="2" charset="2"/>
                        <a:buChar char="v"/>
                      </a:pPr>
                      <a:endParaRPr lang="en-US" sz="1600">
                        <a:solidFill>
                          <a:srgbClr val="125AAC"/>
                        </a:solidFill>
                      </a:endParaRPr>
                    </a:p>
                    <a:p>
                      <a:pPr marL="285750" indent="-285750">
                        <a:buFont typeface="Wingdings" pitchFamily="2" charset="2"/>
                        <a:buChar char="v"/>
                      </a:pPr>
                      <a:r>
                        <a:rPr lang="en-US" sz="1600">
                          <a:solidFill>
                            <a:srgbClr val="125AAC"/>
                          </a:solidFill>
                        </a:rPr>
                        <a:t>Crash Analytics ( phân tích sự cố)</a:t>
                      </a:r>
                    </a:p>
                  </a:txBody>
                  <a:tcPr/>
                </a:tc>
                <a:extLst>
                  <a:ext uri="{0D108BD9-81ED-4DB2-BD59-A6C34878D82A}">
                    <a16:rowId xmlns:a16="http://schemas.microsoft.com/office/drawing/2014/main" val="2550110696"/>
                  </a:ext>
                </a:extLst>
              </a:tr>
              <a:tr h="517528">
                <a:tc>
                  <a:txBody>
                    <a:bodyPr/>
                    <a:lstStyle/>
                    <a:p>
                      <a:pPr marL="0" indent="0" algn="ctr">
                        <a:buFont typeface="Wingdings" pitchFamily="2" charset="2"/>
                        <a:buNone/>
                      </a:pPr>
                      <a:r>
                        <a:rPr lang="en-US" b="1">
                          <a:solidFill>
                            <a:srgbClr val="FF0000"/>
                          </a:solidFill>
                        </a:rPr>
                        <a:t>8.25$ / tháng</a:t>
                      </a:r>
                    </a:p>
                  </a:txBody>
                  <a:tcPr anchor="ctr"/>
                </a:tc>
                <a:tc>
                  <a:txBody>
                    <a:bodyPr/>
                    <a:lstStyle/>
                    <a:p>
                      <a:pPr marL="0" indent="0" algn="ctr">
                        <a:buFontTx/>
                        <a:buNone/>
                      </a:pPr>
                      <a:r>
                        <a:rPr lang="en-US" sz="1600" b="1">
                          <a:solidFill>
                            <a:srgbClr val="FF0000"/>
                          </a:solidFill>
                        </a:rPr>
                        <a:t>7$ / tháng</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a:solidFill>
                            <a:srgbClr val="FF0000"/>
                          </a:solidFill>
                        </a:rPr>
                        <a:t>14$ / tháng</a:t>
                      </a:r>
                    </a:p>
                  </a:txBody>
                  <a:tcPr anchor="ctr"/>
                </a:tc>
                <a:tc>
                  <a:txBody>
                    <a:bodyPr/>
                    <a:lstStyle/>
                    <a:p>
                      <a:pPr marL="0" indent="0" algn="ctr">
                        <a:buFont typeface="Wingdings" pitchFamily="2" charset="2"/>
                        <a:buNone/>
                      </a:pPr>
                      <a:r>
                        <a:rPr lang="en-US" sz="1600" b="1">
                          <a:solidFill>
                            <a:srgbClr val="00B050"/>
                          </a:solidFill>
                        </a:rPr>
                        <a:t>Miễn phí</a:t>
                      </a:r>
                    </a:p>
                  </a:txBody>
                  <a:tcPr anchor="ctr"/>
                </a:tc>
                <a:extLst>
                  <a:ext uri="{0D108BD9-81ED-4DB2-BD59-A6C34878D82A}">
                    <a16:rowId xmlns:a16="http://schemas.microsoft.com/office/drawing/2014/main" val="3919192935"/>
                  </a:ext>
                </a:extLst>
              </a:tr>
            </a:tbl>
          </a:graphicData>
        </a:graphic>
      </p:graphicFrame>
      <p:sp>
        <p:nvSpPr>
          <p:cNvPr id="8" name="TextBox 7">
            <a:extLst>
              <a:ext uri="{FF2B5EF4-FFF2-40B4-BE49-F238E27FC236}">
                <a16:creationId xmlns:a16="http://schemas.microsoft.com/office/drawing/2014/main" id="{EE120546-EBD9-C057-8E71-073BE0861D8B}"/>
              </a:ext>
            </a:extLst>
          </p:cNvPr>
          <p:cNvSpPr txBox="1"/>
          <p:nvPr/>
        </p:nvSpPr>
        <p:spPr>
          <a:xfrm>
            <a:off x="597792" y="5524721"/>
            <a:ext cx="5561468" cy="861774"/>
          </a:xfrm>
          <a:prstGeom prst="rect">
            <a:avLst/>
          </a:prstGeom>
          <a:noFill/>
        </p:spPr>
        <p:txBody>
          <a:bodyPr wrap="square" rtlCol="0">
            <a:spAutoFit/>
          </a:bodyPr>
          <a:lstStyle/>
          <a:p>
            <a:pPr marL="285750" indent="-285750">
              <a:buFont typeface="Wingdings" pitchFamily="2" charset="2"/>
              <a:buChar char="v"/>
            </a:pPr>
            <a:r>
              <a:rPr lang="en-US" sz="1600">
                <a:solidFill>
                  <a:srgbClr val="125AAC"/>
                </a:solidFill>
              </a:rPr>
              <a:t>Sử dụng các công nghệ sẵn có, thông dụng hiện tại.</a:t>
            </a:r>
          </a:p>
          <a:p>
            <a:pPr marL="285750" indent="-285750">
              <a:buFont typeface="Wingdings" pitchFamily="2" charset="2"/>
              <a:buChar char="v"/>
            </a:pPr>
            <a:r>
              <a:rPr lang="en-US" sz="1600">
                <a:solidFill>
                  <a:srgbClr val="125AAC"/>
                </a:solidFill>
              </a:rPr>
              <a:t>Chi phí rẻ, không mất nhiều nguồn lực để triển khai hệ thống</a:t>
            </a:r>
            <a:r>
              <a:rPr lang="en-US">
                <a:solidFill>
                  <a:srgbClr val="125AAC"/>
                </a:solidFill>
              </a:rPr>
              <a:t>.</a:t>
            </a:r>
          </a:p>
        </p:txBody>
      </p:sp>
      <p:sp>
        <p:nvSpPr>
          <p:cNvPr id="9" name="TextBox 8">
            <a:extLst>
              <a:ext uri="{FF2B5EF4-FFF2-40B4-BE49-F238E27FC236}">
                <a16:creationId xmlns:a16="http://schemas.microsoft.com/office/drawing/2014/main" id="{F5A2DCAD-23D1-508D-0DE4-652BAFB9F0D8}"/>
              </a:ext>
            </a:extLst>
          </p:cNvPr>
          <p:cNvSpPr txBox="1"/>
          <p:nvPr/>
        </p:nvSpPr>
        <p:spPr>
          <a:xfrm>
            <a:off x="6728908" y="5524721"/>
            <a:ext cx="4865300" cy="523220"/>
          </a:xfrm>
          <a:prstGeom prst="rect">
            <a:avLst/>
          </a:prstGeom>
          <a:noFill/>
        </p:spPr>
        <p:txBody>
          <a:bodyPr wrap="square" rtlCol="0">
            <a:spAutoFit/>
          </a:bodyPr>
          <a:lstStyle/>
          <a:p>
            <a:pPr marL="285750" indent="-285750">
              <a:buFont typeface="Wingdings" pitchFamily="2" charset="2"/>
              <a:buChar char="Ø"/>
            </a:pPr>
            <a:r>
              <a:rPr lang="en-US" sz="1400" i="1">
                <a:solidFill>
                  <a:srgbClr val="125AAC"/>
                </a:solidFill>
              </a:rPr>
              <a:t>Chi phí dựa trên chi phí tác giả triển khai hệ thống trên Heroku plafform với gói Standart Subscription</a:t>
            </a:r>
          </a:p>
        </p:txBody>
      </p:sp>
    </p:spTree>
    <p:extLst>
      <p:ext uri="{BB962C8B-B14F-4D97-AF65-F5344CB8AC3E}">
        <p14:creationId xmlns:p14="http://schemas.microsoft.com/office/powerpoint/2010/main" val="1092326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E4DC-568D-ECB8-5269-7D1D686877E0}"/>
              </a:ext>
            </a:extLst>
          </p:cNvPr>
          <p:cNvSpPr>
            <a:spLocks noGrp="1"/>
          </p:cNvSpPr>
          <p:nvPr>
            <p:ph type="ctrTitle"/>
          </p:nvPr>
        </p:nvSpPr>
        <p:spPr/>
        <p:txBody>
          <a:bodyPr/>
          <a:lstStyle/>
          <a:p>
            <a:r>
              <a:rPr lang="en-US"/>
              <a:t>Kiến trúc hệ thống</a:t>
            </a:r>
          </a:p>
        </p:txBody>
      </p:sp>
      <p:pic>
        <p:nvPicPr>
          <p:cNvPr id="4" name="Picture 3" descr="Shape, rectangle&#10;&#10;Description automatically generated">
            <a:extLst>
              <a:ext uri="{FF2B5EF4-FFF2-40B4-BE49-F238E27FC236}">
                <a16:creationId xmlns:a16="http://schemas.microsoft.com/office/drawing/2014/main" id="{43615DB6-098A-EA10-233A-D24C90364688}"/>
              </a:ext>
            </a:extLst>
          </p:cNvPr>
          <p:cNvPicPr>
            <a:picLocks noChangeAspect="1"/>
          </p:cNvPicPr>
          <p:nvPr/>
        </p:nvPicPr>
        <p:blipFill>
          <a:blip r:embed="rId2"/>
          <a:stretch>
            <a:fillRect/>
          </a:stretch>
        </p:blipFill>
        <p:spPr>
          <a:xfrm>
            <a:off x="276045" y="309985"/>
            <a:ext cx="8255480" cy="1257511"/>
          </a:xfrm>
          <a:prstGeom prst="rect">
            <a:avLst/>
          </a:prstGeom>
        </p:spPr>
      </p:pic>
      <p:sp>
        <p:nvSpPr>
          <p:cNvPr id="3" name="Text Placeholder 2">
            <a:extLst>
              <a:ext uri="{FF2B5EF4-FFF2-40B4-BE49-F238E27FC236}">
                <a16:creationId xmlns:a16="http://schemas.microsoft.com/office/drawing/2014/main" id="{28AEE7E0-E45A-973D-FFAE-B0A7289646EC}"/>
              </a:ext>
            </a:extLst>
          </p:cNvPr>
          <p:cNvSpPr>
            <a:spLocks noGrp="1"/>
          </p:cNvSpPr>
          <p:nvPr>
            <p:ph type="body" idx="1"/>
          </p:nvPr>
        </p:nvSpPr>
        <p:spPr>
          <a:xfrm>
            <a:off x="535679" y="3785923"/>
            <a:ext cx="9243321" cy="1588509"/>
          </a:xfrm>
        </p:spPr>
        <p:txBody>
          <a:bodyPr/>
          <a:lstStyle/>
          <a:p>
            <a:r>
              <a:rPr lang="en-US"/>
              <a:t>1.  Kiến trúc tổng quát</a:t>
            </a:r>
          </a:p>
          <a:p>
            <a:r>
              <a:rPr lang="en-US"/>
              <a:t>2.  Mô tả thành phần</a:t>
            </a:r>
          </a:p>
          <a:p>
            <a:r>
              <a:rPr lang="en-US"/>
              <a:t>3.  Biểu đồ UseCase tổng quát và Cơ sở dữ liệu</a:t>
            </a:r>
          </a:p>
          <a:p>
            <a:endParaRPr lang="en-US"/>
          </a:p>
        </p:txBody>
      </p:sp>
    </p:spTree>
    <p:extLst>
      <p:ext uri="{BB962C8B-B14F-4D97-AF65-F5344CB8AC3E}">
        <p14:creationId xmlns:p14="http://schemas.microsoft.com/office/powerpoint/2010/main" val="2497523829"/>
      </p:ext>
    </p:extLst>
  </p:cSld>
  <p:clrMapOvr>
    <a:masterClrMapping/>
  </p:clrMapOvr>
</p:sld>
</file>

<file path=ppt/theme/theme1.xml><?xml version="1.0" encoding="utf-8"?>
<a:theme xmlns:a="http://schemas.openxmlformats.org/drawingml/2006/main" name="Slide master 9.15.40 AM">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esentation1" id="{B7E6890E-8017-4C10-BC27-418EFA2C26C7}" vid="{42C4AD3C-52D6-45C1-87C8-7AE4A70CCA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SlideMaster_VNPT Technology</Template>
  <TotalTime>51809</TotalTime>
  <Words>2538</Words>
  <Application>Microsoft Macintosh PowerPoint</Application>
  <PresentationFormat>Widescreen</PresentationFormat>
  <Paragraphs>265</Paragraphs>
  <Slides>28</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Courier New</vt:lpstr>
      <vt:lpstr>Times New Roman</vt:lpstr>
      <vt:lpstr>Wingdings</vt:lpstr>
      <vt:lpstr>Wingdings 3</vt:lpstr>
      <vt:lpstr>Slide master 9.15.40 AM</vt:lpstr>
      <vt:lpstr>Xây dựng Ứng dụng điểm danh sinh viên qua QRCode và công nghệ GPS trên nền tảng iOS</vt:lpstr>
      <vt:lpstr>Nội dung</vt:lpstr>
      <vt:lpstr>Lý do chọn đề tài</vt:lpstr>
      <vt:lpstr>Tổng quan</vt:lpstr>
      <vt:lpstr>Một số giải pháp trong các bài toán điểm danh thực tế</vt:lpstr>
      <vt:lpstr>Công nghệ phát triển</vt:lpstr>
      <vt:lpstr>Công nghệ phát triển</vt:lpstr>
      <vt:lpstr>Giải pháp công nghệ và chi phí triển khai</vt:lpstr>
      <vt:lpstr>Kiến trúc hệ thống</vt:lpstr>
      <vt:lpstr>Kiến trúc tổng quát</vt:lpstr>
      <vt:lpstr>Mô tả thành phần</vt:lpstr>
      <vt:lpstr>Nghiệp vụ module Camera QRCode</vt:lpstr>
      <vt:lpstr>Nghiệp vụ module Location / GPS </vt:lpstr>
      <vt:lpstr>Nghiệp vụ module Authentication</vt:lpstr>
      <vt:lpstr>Mô tả thành phần</vt:lpstr>
      <vt:lpstr>Mô tả thành phần</vt:lpstr>
      <vt:lpstr>Mô tả thành phần</vt:lpstr>
      <vt:lpstr>Mô tả thành phần</vt:lpstr>
      <vt:lpstr>Kết quả đạt được</vt:lpstr>
      <vt:lpstr>Kết quả đạt được</vt:lpstr>
      <vt:lpstr>Kết quả đạt được</vt:lpstr>
      <vt:lpstr>Kết quả đạt được</vt:lpstr>
      <vt:lpstr>Kết quả đạt được</vt:lpstr>
      <vt:lpstr>Kết quả đạt được</vt:lpstr>
      <vt:lpstr>Kết luận và Định hướng phát triển</vt:lpstr>
      <vt:lpstr>Kết luận</vt:lpstr>
      <vt:lpstr>Định hướng phát triển hệ thống</vt:lpstr>
      <vt:lpstr>Cảm ơn thầy cô và các bạn sinh viên đã lắng nghe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ProjectName_PhaseReview</dc:title>
  <dc:creator>Microsoft Office User</dc:creator>
  <cp:lastModifiedBy>Microsoft Office User</cp:lastModifiedBy>
  <cp:revision>1002</cp:revision>
  <cp:lastPrinted>2019-12-30T08:19:11Z</cp:lastPrinted>
  <dcterms:created xsi:type="dcterms:W3CDTF">2017-04-17T07:09:14Z</dcterms:created>
  <dcterms:modified xsi:type="dcterms:W3CDTF">2023-01-10T08:37:55Z</dcterms:modified>
</cp:coreProperties>
</file>